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42"/>
  </p:notesMasterIdLst>
  <p:sldIdLst>
    <p:sldId id="544" r:id="rId4"/>
    <p:sldId id="545" r:id="rId5"/>
    <p:sldId id="280" r:id="rId6"/>
    <p:sldId id="535" r:id="rId7"/>
    <p:sldId id="536" r:id="rId8"/>
    <p:sldId id="546" r:id="rId9"/>
    <p:sldId id="525" r:id="rId10"/>
    <p:sldId id="281" r:id="rId11"/>
    <p:sldId id="541" r:id="rId12"/>
    <p:sldId id="542" r:id="rId13"/>
    <p:sldId id="554" r:id="rId14"/>
    <p:sldId id="275" r:id="rId15"/>
    <p:sldId id="543" r:id="rId16"/>
    <p:sldId id="282" r:id="rId17"/>
    <p:sldId id="258" r:id="rId18"/>
    <p:sldId id="555" r:id="rId19"/>
    <p:sldId id="549" r:id="rId20"/>
    <p:sldId id="531" r:id="rId21"/>
    <p:sldId id="288" r:id="rId22"/>
    <p:sldId id="278" r:id="rId23"/>
    <p:sldId id="277" r:id="rId24"/>
    <p:sldId id="279" r:id="rId25"/>
    <p:sldId id="547" r:id="rId26"/>
    <p:sldId id="539" r:id="rId27"/>
    <p:sldId id="550" r:id="rId28"/>
    <p:sldId id="551" r:id="rId29"/>
    <p:sldId id="552" r:id="rId30"/>
    <p:sldId id="266" r:id="rId31"/>
    <p:sldId id="265" r:id="rId32"/>
    <p:sldId id="553" r:id="rId33"/>
    <p:sldId id="538" r:id="rId34"/>
    <p:sldId id="532" r:id="rId35"/>
    <p:sldId id="548" r:id="rId36"/>
    <p:sldId id="273" r:id="rId37"/>
    <p:sldId id="274" r:id="rId38"/>
    <p:sldId id="268" r:id="rId39"/>
    <p:sldId id="270" r:id="rId40"/>
    <p:sldId id="271"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17B8CB-B838-429E-9A70-7E1D03630B9C}" v="5" dt="2021-09-02T14:45:40.2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12" autoAdjust="0"/>
    <p:restoredTop sz="65052" autoAdjust="0"/>
  </p:normalViewPr>
  <p:slideViewPr>
    <p:cSldViewPr snapToGrid="0">
      <p:cViewPr varScale="1">
        <p:scale>
          <a:sx n="73" d="100"/>
          <a:sy n="73" d="100"/>
        </p:scale>
        <p:origin x="1856" y="6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 Weber" userId="e894d797bc6f4871" providerId="LiveId" clId="{E217B8CB-B838-429E-9A70-7E1D03630B9C}"/>
    <pc:docChg chg="undo custSel modSld sldOrd">
      <pc:chgData name="Dan Weber" userId="e894d797bc6f4871" providerId="LiveId" clId="{E217B8CB-B838-429E-9A70-7E1D03630B9C}" dt="2021-09-14T17:51:20.640" v="2456" actId="20577"/>
      <pc:docMkLst>
        <pc:docMk/>
      </pc:docMkLst>
      <pc:sldChg chg="modSp mod">
        <pc:chgData name="Dan Weber" userId="e894d797bc6f4871" providerId="LiveId" clId="{E217B8CB-B838-429E-9A70-7E1D03630B9C}" dt="2021-09-02T14:39:41.764" v="1710" actId="1076"/>
        <pc:sldMkLst>
          <pc:docMk/>
          <pc:sldMk cId="273372228" sldId="258"/>
        </pc:sldMkLst>
        <pc:spChg chg="mod">
          <ac:chgData name="Dan Weber" userId="e894d797bc6f4871" providerId="LiveId" clId="{E217B8CB-B838-429E-9A70-7E1D03630B9C}" dt="2021-09-02T14:39:41.764" v="1710" actId="1076"/>
          <ac:spMkLst>
            <pc:docMk/>
            <pc:sldMk cId="273372228" sldId="258"/>
            <ac:spMk id="7" creationId="{03C14198-66E4-4102-AC12-43D45267EFCB}"/>
          </ac:spMkLst>
        </pc:spChg>
      </pc:sldChg>
      <pc:sldChg chg="addSp delSp mod modNotesTx">
        <pc:chgData name="Dan Weber" userId="e894d797bc6f4871" providerId="LiveId" clId="{E217B8CB-B838-429E-9A70-7E1D03630B9C}" dt="2021-09-02T14:38:29.099" v="1702" actId="20577"/>
        <pc:sldMkLst>
          <pc:docMk/>
          <pc:sldMk cId="968519212" sldId="275"/>
        </pc:sldMkLst>
        <pc:picChg chg="del">
          <ac:chgData name="Dan Weber" userId="e894d797bc6f4871" providerId="LiveId" clId="{E217B8CB-B838-429E-9A70-7E1D03630B9C}" dt="2021-09-02T14:37:20.967" v="1695" actId="478"/>
          <ac:picMkLst>
            <pc:docMk/>
            <pc:sldMk cId="968519212" sldId="275"/>
            <ac:picMk id="3" creationId="{1FC857F9-527E-4B90-AE7B-B2E4B14A1BF9}"/>
          </ac:picMkLst>
        </pc:picChg>
        <pc:picChg chg="add">
          <ac:chgData name="Dan Weber" userId="e894d797bc6f4871" providerId="LiveId" clId="{E217B8CB-B838-429E-9A70-7E1D03630B9C}" dt="2021-09-02T14:37:26.692" v="1696"/>
          <ac:picMkLst>
            <pc:docMk/>
            <pc:sldMk cId="968519212" sldId="275"/>
            <ac:picMk id="4" creationId="{724C0D5F-DF39-4F3B-BA0C-E03358DBBEB3}"/>
          </ac:picMkLst>
        </pc:picChg>
      </pc:sldChg>
      <pc:sldChg chg="addSp delSp modSp mod">
        <pc:chgData name="Dan Weber" userId="e894d797bc6f4871" providerId="LiveId" clId="{E217B8CB-B838-429E-9A70-7E1D03630B9C}" dt="2021-09-02T14:42:44.217" v="1714" actId="1076"/>
        <pc:sldMkLst>
          <pc:docMk/>
          <pc:sldMk cId="1878506003" sldId="277"/>
        </pc:sldMkLst>
        <pc:picChg chg="del">
          <ac:chgData name="Dan Weber" userId="e894d797bc6f4871" providerId="LiveId" clId="{E217B8CB-B838-429E-9A70-7E1D03630B9C}" dt="2021-09-02T14:41:48.684" v="1711" actId="478"/>
          <ac:picMkLst>
            <pc:docMk/>
            <pc:sldMk cId="1878506003" sldId="277"/>
            <ac:picMk id="3" creationId="{B9EDC9B9-0EC3-45C5-A07A-0D047E783308}"/>
          </ac:picMkLst>
        </pc:picChg>
        <pc:picChg chg="add mod">
          <ac:chgData name="Dan Weber" userId="e894d797bc6f4871" providerId="LiveId" clId="{E217B8CB-B838-429E-9A70-7E1D03630B9C}" dt="2021-09-02T14:42:44.217" v="1714" actId="1076"/>
          <ac:picMkLst>
            <pc:docMk/>
            <pc:sldMk cId="1878506003" sldId="277"/>
            <ac:picMk id="4" creationId="{B0679C04-CB6B-49DB-8E62-7574A44E4ABF}"/>
          </ac:picMkLst>
        </pc:picChg>
      </pc:sldChg>
      <pc:sldChg chg="modSp mod ord">
        <pc:chgData name="Dan Weber" userId="e894d797bc6f4871" providerId="LiveId" clId="{E217B8CB-B838-429E-9A70-7E1D03630B9C}" dt="2021-09-14T17:51:20.640" v="2456" actId="20577"/>
        <pc:sldMkLst>
          <pc:docMk/>
          <pc:sldMk cId="866672357" sldId="278"/>
        </pc:sldMkLst>
        <pc:spChg chg="mod">
          <ac:chgData name="Dan Weber" userId="e894d797bc6f4871" providerId="LiveId" clId="{E217B8CB-B838-429E-9A70-7E1D03630B9C}" dt="2021-09-14T17:51:20.640" v="2456" actId="20577"/>
          <ac:spMkLst>
            <pc:docMk/>
            <pc:sldMk cId="866672357" sldId="278"/>
            <ac:spMk id="5" creationId="{475B3028-69DA-441C-9990-D14DDE4FF5D8}"/>
          </ac:spMkLst>
        </pc:spChg>
      </pc:sldChg>
      <pc:sldChg chg="modSp mod">
        <pc:chgData name="Dan Weber" userId="e894d797bc6f4871" providerId="LiveId" clId="{E217B8CB-B838-429E-9A70-7E1D03630B9C}" dt="2021-09-02T14:09:29.285" v="75" actId="20577"/>
        <pc:sldMkLst>
          <pc:docMk/>
          <pc:sldMk cId="774201285" sldId="281"/>
        </pc:sldMkLst>
        <pc:spChg chg="mod">
          <ac:chgData name="Dan Weber" userId="e894d797bc6f4871" providerId="LiveId" clId="{E217B8CB-B838-429E-9A70-7E1D03630B9C}" dt="2021-09-02T14:09:29.285" v="75" actId="20577"/>
          <ac:spMkLst>
            <pc:docMk/>
            <pc:sldMk cId="774201285" sldId="281"/>
            <ac:spMk id="2" creationId="{6B3BEE9A-290C-4D38-8FA3-0F79DC958C96}"/>
          </ac:spMkLst>
        </pc:spChg>
      </pc:sldChg>
      <pc:sldChg chg="modSp mod">
        <pc:chgData name="Dan Weber" userId="e894d797bc6f4871" providerId="LiveId" clId="{E217B8CB-B838-429E-9A70-7E1D03630B9C}" dt="2021-09-02T14:08:17.170" v="69" actId="20577"/>
        <pc:sldMkLst>
          <pc:docMk/>
          <pc:sldMk cId="3491234437" sldId="545"/>
        </pc:sldMkLst>
        <pc:spChg chg="mod">
          <ac:chgData name="Dan Weber" userId="e894d797bc6f4871" providerId="LiveId" clId="{E217B8CB-B838-429E-9A70-7E1D03630B9C}" dt="2021-09-02T14:08:17.170" v="69" actId="20577"/>
          <ac:spMkLst>
            <pc:docMk/>
            <pc:sldMk cId="3491234437" sldId="545"/>
            <ac:spMk id="7" creationId="{DAC73B8C-89CE-447A-8684-27CB8A94BAEC}"/>
          </ac:spMkLst>
        </pc:spChg>
      </pc:sldChg>
      <pc:sldChg chg="modSp mod">
        <pc:chgData name="Dan Weber" userId="e894d797bc6f4871" providerId="LiveId" clId="{E217B8CB-B838-429E-9A70-7E1D03630B9C}" dt="2021-09-02T14:53:42.655" v="2438" actId="20577"/>
        <pc:sldMkLst>
          <pc:docMk/>
          <pc:sldMk cId="2999654879" sldId="547"/>
        </pc:sldMkLst>
        <pc:spChg chg="mod">
          <ac:chgData name="Dan Weber" userId="e894d797bc6f4871" providerId="LiveId" clId="{E217B8CB-B838-429E-9A70-7E1D03630B9C}" dt="2021-09-02T14:53:42.655" v="2438" actId="20577"/>
          <ac:spMkLst>
            <pc:docMk/>
            <pc:sldMk cId="2999654879" sldId="547"/>
            <ac:spMk id="7" creationId="{DAC73B8C-89CE-447A-8684-27CB8A94BAEC}"/>
          </ac:spMkLst>
        </pc:spChg>
      </pc:sldChg>
      <pc:sldChg chg="modSp mod">
        <pc:chgData name="Dan Weber" userId="e894d797bc6f4871" providerId="LiveId" clId="{E217B8CB-B838-429E-9A70-7E1D03630B9C}" dt="2021-09-02T14:47:42.569" v="2226" actId="1076"/>
        <pc:sldMkLst>
          <pc:docMk/>
          <pc:sldMk cId="1589468117" sldId="552"/>
        </pc:sldMkLst>
        <pc:spChg chg="mod">
          <ac:chgData name="Dan Weber" userId="e894d797bc6f4871" providerId="LiveId" clId="{E217B8CB-B838-429E-9A70-7E1D03630B9C}" dt="2021-09-02T14:47:42.569" v="2226" actId="1076"/>
          <ac:spMkLst>
            <pc:docMk/>
            <pc:sldMk cId="1589468117" sldId="552"/>
            <ac:spMk id="7" creationId="{DAC73B8C-89CE-447A-8684-27CB8A94BAEC}"/>
          </ac:spMkLst>
        </pc:spChg>
      </pc:sldChg>
      <pc:sldChg chg="modSp mod modNotesTx">
        <pc:chgData name="Dan Weber" userId="e894d797bc6f4871" providerId="LiveId" clId="{E217B8CB-B838-429E-9A70-7E1D03630B9C}" dt="2021-09-02T14:15:32.330" v="417" actId="21"/>
        <pc:sldMkLst>
          <pc:docMk/>
          <pc:sldMk cId="863195147" sldId="554"/>
        </pc:sldMkLst>
        <pc:spChg chg="mod">
          <ac:chgData name="Dan Weber" userId="e894d797bc6f4871" providerId="LiveId" clId="{E217B8CB-B838-429E-9A70-7E1D03630B9C}" dt="2021-09-02T14:15:32.330" v="417" actId="21"/>
          <ac:spMkLst>
            <pc:docMk/>
            <pc:sldMk cId="863195147" sldId="554"/>
            <ac:spMk id="7" creationId="{DAC73B8C-89CE-447A-8684-27CB8A94BAEC}"/>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CC92C6-2320-254E-AB4C-1351FB2765A2}" type="doc">
      <dgm:prSet loTypeId="urn:microsoft.com/office/officeart/2005/8/layout/pList1" loCatId="" qsTypeId="urn:microsoft.com/office/officeart/2005/8/quickstyle/simple1" qsCatId="simple" csTypeId="urn:microsoft.com/office/officeart/2005/8/colors/accent0_1" csCatId="mainScheme" phldr="1"/>
      <dgm:spPr/>
      <dgm:t>
        <a:bodyPr/>
        <a:lstStyle/>
        <a:p>
          <a:endParaRPr lang="en-US"/>
        </a:p>
      </dgm:t>
    </dgm:pt>
    <dgm:pt modelId="{4069C415-CC9A-844F-A9E3-ED0C6A135C28}">
      <dgm:prSet phldrT="[Text]"/>
      <dgm:spPr/>
      <dgm:t>
        <a:bodyPr/>
        <a:lstStyle/>
        <a:p>
          <a:r>
            <a:rPr lang="en-US" dirty="0"/>
            <a:t>9</a:t>
          </a:r>
          <a:r>
            <a:rPr lang="en-US" baseline="30000" dirty="0"/>
            <a:t>th</a:t>
          </a:r>
          <a:r>
            <a:rPr lang="en-US" dirty="0"/>
            <a:t> Grade</a:t>
          </a:r>
        </a:p>
      </dgm:t>
    </dgm:pt>
    <dgm:pt modelId="{E13FE500-030C-E54A-80F6-2CE3B3B41A48}" type="parTrans" cxnId="{83304855-F443-1A48-8DFE-ED3962702AA6}">
      <dgm:prSet/>
      <dgm:spPr/>
      <dgm:t>
        <a:bodyPr/>
        <a:lstStyle/>
        <a:p>
          <a:endParaRPr lang="en-US"/>
        </a:p>
      </dgm:t>
    </dgm:pt>
    <dgm:pt modelId="{3AE7E7C3-B576-C048-B11C-1C6E312DBB42}" type="sibTrans" cxnId="{83304855-F443-1A48-8DFE-ED3962702AA6}">
      <dgm:prSet/>
      <dgm:spPr/>
      <dgm:t>
        <a:bodyPr/>
        <a:lstStyle/>
        <a:p>
          <a:endParaRPr lang="en-US"/>
        </a:p>
      </dgm:t>
    </dgm:pt>
    <dgm:pt modelId="{D6D22612-26C1-9447-9F09-157EF2F876EE}">
      <dgm:prSet phldrT="[Text]"/>
      <dgm:spPr/>
      <dgm:t>
        <a:bodyPr/>
        <a:lstStyle/>
        <a:p>
          <a:r>
            <a:rPr lang="en-US" dirty="0"/>
            <a:t>10</a:t>
          </a:r>
          <a:r>
            <a:rPr lang="en-US" baseline="30000" dirty="0"/>
            <a:t>th</a:t>
          </a:r>
          <a:r>
            <a:rPr lang="en-US" dirty="0"/>
            <a:t> Grade</a:t>
          </a:r>
        </a:p>
      </dgm:t>
    </dgm:pt>
    <dgm:pt modelId="{C8AA248A-6F7E-5040-8916-4A4607CCE561}" type="parTrans" cxnId="{18308457-91B1-0249-BBA5-850F7C845ABF}">
      <dgm:prSet/>
      <dgm:spPr/>
      <dgm:t>
        <a:bodyPr/>
        <a:lstStyle/>
        <a:p>
          <a:endParaRPr lang="en-US"/>
        </a:p>
      </dgm:t>
    </dgm:pt>
    <dgm:pt modelId="{2D0120E1-16FD-8A40-923A-99CE7BEFDF12}" type="sibTrans" cxnId="{18308457-91B1-0249-BBA5-850F7C845ABF}">
      <dgm:prSet/>
      <dgm:spPr/>
      <dgm:t>
        <a:bodyPr/>
        <a:lstStyle/>
        <a:p>
          <a:endParaRPr lang="en-US"/>
        </a:p>
      </dgm:t>
    </dgm:pt>
    <dgm:pt modelId="{CEDB99DA-601F-044F-BE92-44AB892F40F9}">
      <dgm:prSet phldrT="[Text]"/>
      <dgm:spPr/>
      <dgm:t>
        <a:bodyPr/>
        <a:lstStyle/>
        <a:p>
          <a:r>
            <a:rPr lang="en-US" dirty="0"/>
            <a:t>11</a:t>
          </a:r>
          <a:r>
            <a:rPr lang="en-US" baseline="30000" dirty="0"/>
            <a:t>th</a:t>
          </a:r>
          <a:r>
            <a:rPr lang="en-US" dirty="0"/>
            <a:t> Grade</a:t>
          </a:r>
        </a:p>
      </dgm:t>
    </dgm:pt>
    <dgm:pt modelId="{9E5B1300-7225-1F42-9C4B-45540E1E812E}" type="parTrans" cxnId="{B6011701-9A64-EB45-A321-BF2DCA92B334}">
      <dgm:prSet/>
      <dgm:spPr/>
      <dgm:t>
        <a:bodyPr/>
        <a:lstStyle/>
        <a:p>
          <a:endParaRPr lang="en-US"/>
        </a:p>
      </dgm:t>
    </dgm:pt>
    <dgm:pt modelId="{EE5EC453-B7AC-5144-BA9C-ED8807D8460C}" type="sibTrans" cxnId="{B6011701-9A64-EB45-A321-BF2DCA92B334}">
      <dgm:prSet/>
      <dgm:spPr/>
      <dgm:t>
        <a:bodyPr/>
        <a:lstStyle/>
        <a:p>
          <a:endParaRPr lang="en-US"/>
        </a:p>
      </dgm:t>
    </dgm:pt>
    <dgm:pt modelId="{C093D74F-CD15-A544-AA5B-9B463A907930}">
      <dgm:prSet phldrT="[Text]"/>
      <dgm:spPr/>
      <dgm:t>
        <a:bodyPr/>
        <a:lstStyle/>
        <a:p>
          <a:r>
            <a:rPr lang="en-US" dirty="0"/>
            <a:t>12</a:t>
          </a:r>
          <a:r>
            <a:rPr lang="en-US" baseline="30000" dirty="0"/>
            <a:t>th</a:t>
          </a:r>
          <a:r>
            <a:rPr lang="en-US" dirty="0"/>
            <a:t> Grade</a:t>
          </a:r>
        </a:p>
      </dgm:t>
    </dgm:pt>
    <dgm:pt modelId="{90182F23-CF07-1F4E-8371-1EA8D2CB390D}" type="parTrans" cxnId="{590DF61D-9917-2B4C-B792-1027614465A3}">
      <dgm:prSet/>
      <dgm:spPr/>
      <dgm:t>
        <a:bodyPr/>
        <a:lstStyle/>
        <a:p>
          <a:endParaRPr lang="en-US"/>
        </a:p>
      </dgm:t>
    </dgm:pt>
    <dgm:pt modelId="{0DB9ECF6-0C90-0B4C-9054-D30CE8BEA574}" type="sibTrans" cxnId="{590DF61D-9917-2B4C-B792-1027614465A3}">
      <dgm:prSet/>
      <dgm:spPr/>
      <dgm:t>
        <a:bodyPr/>
        <a:lstStyle/>
        <a:p>
          <a:endParaRPr lang="en-US"/>
        </a:p>
      </dgm:t>
    </dgm:pt>
    <dgm:pt modelId="{08383F28-3228-7640-9048-FDB615598B57}" type="pres">
      <dgm:prSet presAssocID="{2BCC92C6-2320-254E-AB4C-1351FB2765A2}" presName="Name0" presStyleCnt="0">
        <dgm:presLayoutVars>
          <dgm:dir/>
          <dgm:resizeHandles val="exact"/>
        </dgm:presLayoutVars>
      </dgm:prSet>
      <dgm:spPr/>
    </dgm:pt>
    <dgm:pt modelId="{6F786636-40CD-9749-B318-0FBB224FEC6B}" type="pres">
      <dgm:prSet presAssocID="{4069C415-CC9A-844F-A9E3-ED0C6A135C28}" presName="compNode" presStyleCnt="0"/>
      <dgm:spPr/>
    </dgm:pt>
    <dgm:pt modelId="{95E3028F-6F46-8748-A7CD-5FB7B7D04279}" type="pres">
      <dgm:prSet presAssocID="{4069C415-CC9A-844F-A9E3-ED0C6A135C28}" presName="pictRect" presStyleLbl="node1" presStyleIdx="0" presStyleCnt="4" custScaleY="215528" custLinFactNeighborX="1422" custLinFactNeighborY="-12466"/>
      <dgm:spPr>
        <a:solidFill>
          <a:schemeClr val="bg1">
            <a:lumMod val="85000"/>
          </a:schemeClr>
        </a:solidFill>
      </dgm:spPr>
    </dgm:pt>
    <dgm:pt modelId="{903E1A9B-ED85-E248-BAF1-747CE7A3FD80}" type="pres">
      <dgm:prSet presAssocID="{4069C415-CC9A-844F-A9E3-ED0C6A135C28}" presName="textRect" presStyleLbl="revTx" presStyleIdx="0" presStyleCnt="4" custLinFactY="153" custLinFactNeighborX="1828" custLinFactNeighborY="100000">
        <dgm:presLayoutVars>
          <dgm:bulletEnabled val="1"/>
        </dgm:presLayoutVars>
      </dgm:prSet>
      <dgm:spPr/>
    </dgm:pt>
    <dgm:pt modelId="{1B627C5D-3EE5-8B42-A666-CE99D04CB36A}" type="pres">
      <dgm:prSet presAssocID="{3AE7E7C3-B576-C048-B11C-1C6E312DBB42}" presName="sibTrans" presStyleLbl="sibTrans2D1" presStyleIdx="0" presStyleCnt="0"/>
      <dgm:spPr/>
    </dgm:pt>
    <dgm:pt modelId="{2299D4E2-82EA-D74C-B19F-1BAF943C4110}" type="pres">
      <dgm:prSet presAssocID="{D6D22612-26C1-9447-9F09-157EF2F876EE}" presName="compNode" presStyleCnt="0"/>
      <dgm:spPr/>
    </dgm:pt>
    <dgm:pt modelId="{118D528B-3EC4-EA4D-A8EF-C81E291241F1}" type="pres">
      <dgm:prSet presAssocID="{D6D22612-26C1-9447-9F09-157EF2F876EE}" presName="pictRect" presStyleLbl="node1" presStyleIdx="1" presStyleCnt="4" custScaleY="214964" custLinFactNeighborX="-258" custLinFactNeighborY="-11356"/>
      <dgm:spPr>
        <a:solidFill>
          <a:schemeClr val="bg1">
            <a:lumMod val="85000"/>
          </a:schemeClr>
        </a:solidFill>
      </dgm:spPr>
    </dgm:pt>
    <dgm:pt modelId="{E3BF8AD6-A208-5C40-8333-CE856C634BF9}" type="pres">
      <dgm:prSet presAssocID="{D6D22612-26C1-9447-9F09-157EF2F876EE}" presName="textRect" presStyleLbl="revTx" presStyleIdx="1" presStyleCnt="4" custLinFactY="11302" custLinFactNeighborX="545" custLinFactNeighborY="100000">
        <dgm:presLayoutVars>
          <dgm:bulletEnabled val="1"/>
        </dgm:presLayoutVars>
      </dgm:prSet>
      <dgm:spPr/>
    </dgm:pt>
    <dgm:pt modelId="{A8BF88FB-06D5-7E45-9A83-92D3DBEE39C8}" type="pres">
      <dgm:prSet presAssocID="{2D0120E1-16FD-8A40-923A-99CE7BEFDF12}" presName="sibTrans" presStyleLbl="sibTrans2D1" presStyleIdx="0" presStyleCnt="0"/>
      <dgm:spPr/>
    </dgm:pt>
    <dgm:pt modelId="{AA0B8DD7-5C3A-DB42-93FD-BC5F6C84D3D0}" type="pres">
      <dgm:prSet presAssocID="{CEDB99DA-601F-044F-BE92-44AB892F40F9}" presName="compNode" presStyleCnt="0"/>
      <dgm:spPr/>
    </dgm:pt>
    <dgm:pt modelId="{C4E822B3-0FA9-364E-8F9B-6BE8976FD91B}" type="pres">
      <dgm:prSet presAssocID="{CEDB99DA-601F-044F-BE92-44AB892F40F9}" presName="pictRect" presStyleLbl="node1" presStyleIdx="2" presStyleCnt="4" custScaleY="215851" custLinFactNeighborX="559" custLinFactNeighborY="-10217"/>
      <dgm:spPr>
        <a:solidFill>
          <a:schemeClr val="bg1">
            <a:lumMod val="85000"/>
          </a:schemeClr>
        </a:solidFill>
      </dgm:spPr>
    </dgm:pt>
    <dgm:pt modelId="{9CF131A8-0F10-D649-AF42-F14B3B8F8551}" type="pres">
      <dgm:prSet presAssocID="{CEDB99DA-601F-044F-BE92-44AB892F40F9}" presName="textRect" presStyleLbl="revTx" presStyleIdx="2" presStyleCnt="4" custLinFactY="11302" custLinFactNeighborX="781" custLinFactNeighborY="100000">
        <dgm:presLayoutVars>
          <dgm:bulletEnabled val="1"/>
        </dgm:presLayoutVars>
      </dgm:prSet>
      <dgm:spPr/>
    </dgm:pt>
    <dgm:pt modelId="{37DC218A-A719-AF4C-934B-23FFBE2757B0}" type="pres">
      <dgm:prSet presAssocID="{EE5EC453-B7AC-5144-BA9C-ED8807D8460C}" presName="sibTrans" presStyleLbl="sibTrans2D1" presStyleIdx="0" presStyleCnt="0"/>
      <dgm:spPr/>
    </dgm:pt>
    <dgm:pt modelId="{37EB66EC-C1AD-3146-8036-D8D59DEEDF3D}" type="pres">
      <dgm:prSet presAssocID="{C093D74F-CD15-A544-AA5B-9B463A907930}" presName="compNode" presStyleCnt="0"/>
      <dgm:spPr/>
    </dgm:pt>
    <dgm:pt modelId="{EBF83763-6B99-FA4E-B351-74A823F30694}" type="pres">
      <dgm:prSet presAssocID="{C093D74F-CD15-A544-AA5B-9B463A907930}" presName="pictRect" presStyleLbl="node1" presStyleIdx="3" presStyleCnt="4" custScaleY="214570" custLinFactNeighborX="-2244" custLinFactNeighborY="-10857"/>
      <dgm:spPr>
        <a:solidFill>
          <a:schemeClr val="bg1">
            <a:lumMod val="85000"/>
          </a:schemeClr>
        </a:solidFill>
      </dgm:spPr>
    </dgm:pt>
    <dgm:pt modelId="{3CA56726-71BF-1A43-B6AB-BC5796B7B6BE}" type="pres">
      <dgm:prSet presAssocID="{C093D74F-CD15-A544-AA5B-9B463A907930}" presName="textRect" presStyleLbl="revTx" presStyleIdx="3" presStyleCnt="4" custLinFactY="12321" custLinFactNeighborX="458" custLinFactNeighborY="100000">
        <dgm:presLayoutVars>
          <dgm:bulletEnabled val="1"/>
        </dgm:presLayoutVars>
      </dgm:prSet>
      <dgm:spPr/>
    </dgm:pt>
  </dgm:ptLst>
  <dgm:cxnLst>
    <dgm:cxn modelId="{B6011701-9A64-EB45-A321-BF2DCA92B334}" srcId="{2BCC92C6-2320-254E-AB4C-1351FB2765A2}" destId="{CEDB99DA-601F-044F-BE92-44AB892F40F9}" srcOrd="2" destOrd="0" parTransId="{9E5B1300-7225-1F42-9C4B-45540E1E812E}" sibTransId="{EE5EC453-B7AC-5144-BA9C-ED8807D8460C}"/>
    <dgm:cxn modelId="{590DF61D-9917-2B4C-B792-1027614465A3}" srcId="{2BCC92C6-2320-254E-AB4C-1351FB2765A2}" destId="{C093D74F-CD15-A544-AA5B-9B463A907930}" srcOrd="3" destOrd="0" parTransId="{90182F23-CF07-1F4E-8371-1EA8D2CB390D}" sibTransId="{0DB9ECF6-0C90-0B4C-9054-D30CE8BEA574}"/>
    <dgm:cxn modelId="{A927C13B-73C5-7747-8AE4-43A0C5326F61}" type="presOf" srcId="{CEDB99DA-601F-044F-BE92-44AB892F40F9}" destId="{9CF131A8-0F10-D649-AF42-F14B3B8F8551}" srcOrd="0" destOrd="0" presId="urn:microsoft.com/office/officeart/2005/8/layout/pList1"/>
    <dgm:cxn modelId="{82C6536A-FF7E-154F-9D39-CC8A6A769E6B}" type="presOf" srcId="{D6D22612-26C1-9447-9F09-157EF2F876EE}" destId="{E3BF8AD6-A208-5C40-8333-CE856C634BF9}" srcOrd="0" destOrd="0" presId="urn:microsoft.com/office/officeart/2005/8/layout/pList1"/>
    <dgm:cxn modelId="{09DD664D-0045-F241-A52A-1CFAB5CA43B0}" type="presOf" srcId="{2D0120E1-16FD-8A40-923A-99CE7BEFDF12}" destId="{A8BF88FB-06D5-7E45-9A83-92D3DBEE39C8}" srcOrd="0" destOrd="0" presId="urn:microsoft.com/office/officeart/2005/8/layout/pList1"/>
    <dgm:cxn modelId="{CBEC1E75-A973-804B-A570-57C91910B4CC}" type="presOf" srcId="{C093D74F-CD15-A544-AA5B-9B463A907930}" destId="{3CA56726-71BF-1A43-B6AB-BC5796B7B6BE}" srcOrd="0" destOrd="0" presId="urn:microsoft.com/office/officeart/2005/8/layout/pList1"/>
    <dgm:cxn modelId="{83304855-F443-1A48-8DFE-ED3962702AA6}" srcId="{2BCC92C6-2320-254E-AB4C-1351FB2765A2}" destId="{4069C415-CC9A-844F-A9E3-ED0C6A135C28}" srcOrd="0" destOrd="0" parTransId="{E13FE500-030C-E54A-80F6-2CE3B3B41A48}" sibTransId="{3AE7E7C3-B576-C048-B11C-1C6E312DBB42}"/>
    <dgm:cxn modelId="{18308457-91B1-0249-BBA5-850F7C845ABF}" srcId="{2BCC92C6-2320-254E-AB4C-1351FB2765A2}" destId="{D6D22612-26C1-9447-9F09-157EF2F876EE}" srcOrd="1" destOrd="0" parTransId="{C8AA248A-6F7E-5040-8916-4A4607CCE561}" sibTransId="{2D0120E1-16FD-8A40-923A-99CE7BEFDF12}"/>
    <dgm:cxn modelId="{EE69B957-D1E9-FA4E-B520-152147E10859}" type="presOf" srcId="{4069C415-CC9A-844F-A9E3-ED0C6A135C28}" destId="{903E1A9B-ED85-E248-BAF1-747CE7A3FD80}" srcOrd="0" destOrd="0" presId="urn:microsoft.com/office/officeart/2005/8/layout/pList1"/>
    <dgm:cxn modelId="{485F56CE-1503-874D-AED2-AD657CBA8E64}" type="presOf" srcId="{EE5EC453-B7AC-5144-BA9C-ED8807D8460C}" destId="{37DC218A-A719-AF4C-934B-23FFBE2757B0}" srcOrd="0" destOrd="0" presId="urn:microsoft.com/office/officeart/2005/8/layout/pList1"/>
    <dgm:cxn modelId="{3A4767E1-A069-C346-AE8B-22C91CE233CB}" type="presOf" srcId="{3AE7E7C3-B576-C048-B11C-1C6E312DBB42}" destId="{1B627C5D-3EE5-8B42-A666-CE99D04CB36A}" srcOrd="0" destOrd="0" presId="urn:microsoft.com/office/officeart/2005/8/layout/pList1"/>
    <dgm:cxn modelId="{366BE5FB-8952-454E-8E7E-9ACD779B50B5}" type="presOf" srcId="{2BCC92C6-2320-254E-AB4C-1351FB2765A2}" destId="{08383F28-3228-7640-9048-FDB615598B57}" srcOrd="0" destOrd="0" presId="urn:microsoft.com/office/officeart/2005/8/layout/pList1"/>
    <dgm:cxn modelId="{2E35AD8D-6435-FD45-89A0-27A81003A45A}" type="presParOf" srcId="{08383F28-3228-7640-9048-FDB615598B57}" destId="{6F786636-40CD-9749-B318-0FBB224FEC6B}" srcOrd="0" destOrd="0" presId="urn:microsoft.com/office/officeart/2005/8/layout/pList1"/>
    <dgm:cxn modelId="{F6049371-E4D4-2543-BE42-59D2E3C12848}" type="presParOf" srcId="{6F786636-40CD-9749-B318-0FBB224FEC6B}" destId="{95E3028F-6F46-8748-A7CD-5FB7B7D04279}" srcOrd="0" destOrd="0" presId="urn:microsoft.com/office/officeart/2005/8/layout/pList1"/>
    <dgm:cxn modelId="{674CDCC8-C590-4C4D-8210-E8169750518F}" type="presParOf" srcId="{6F786636-40CD-9749-B318-0FBB224FEC6B}" destId="{903E1A9B-ED85-E248-BAF1-747CE7A3FD80}" srcOrd="1" destOrd="0" presId="urn:microsoft.com/office/officeart/2005/8/layout/pList1"/>
    <dgm:cxn modelId="{F33767FF-667A-5E40-9FB9-98446AEC93EE}" type="presParOf" srcId="{08383F28-3228-7640-9048-FDB615598B57}" destId="{1B627C5D-3EE5-8B42-A666-CE99D04CB36A}" srcOrd="1" destOrd="0" presId="urn:microsoft.com/office/officeart/2005/8/layout/pList1"/>
    <dgm:cxn modelId="{C0EFDB04-6B0C-4849-B1F2-3F305E3F710F}" type="presParOf" srcId="{08383F28-3228-7640-9048-FDB615598B57}" destId="{2299D4E2-82EA-D74C-B19F-1BAF943C4110}" srcOrd="2" destOrd="0" presId="urn:microsoft.com/office/officeart/2005/8/layout/pList1"/>
    <dgm:cxn modelId="{C5ECA41E-ED5A-064F-BDB5-43901BC43308}" type="presParOf" srcId="{2299D4E2-82EA-D74C-B19F-1BAF943C4110}" destId="{118D528B-3EC4-EA4D-A8EF-C81E291241F1}" srcOrd="0" destOrd="0" presId="urn:microsoft.com/office/officeart/2005/8/layout/pList1"/>
    <dgm:cxn modelId="{752EC291-51EA-CD4E-8D1C-F8EE2635D418}" type="presParOf" srcId="{2299D4E2-82EA-D74C-B19F-1BAF943C4110}" destId="{E3BF8AD6-A208-5C40-8333-CE856C634BF9}" srcOrd="1" destOrd="0" presId="urn:microsoft.com/office/officeart/2005/8/layout/pList1"/>
    <dgm:cxn modelId="{70A3497F-43A0-E745-BF7E-EFFAD810E1F4}" type="presParOf" srcId="{08383F28-3228-7640-9048-FDB615598B57}" destId="{A8BF88FB-06D5-7E45-9A83-92D3DBEE39C8}" srcOrd="3" destOrd="0" presId="urn:microsoft.com/office/officeart/2005/8/layout/pList1"/>
    <dgm:cxn modelId="{1A2DA3E0-E667-9746-A647-CA3ADD336758}" type="presParOf" srcId="{08383F28-3228-7640-9048-FDB615598B57}" destId="{AA0B8DD7-5C3A-DB42-93FD-BC5F6C84D3D0}" srcOrd="4" destOrd="0" presId="urn:microsoft.com/office/officeart/2005/8/layout/pList1"/>
    <dgm:cxn modelId="{35C1E86C-893A-F047-B54F-ED2E1C6C4950}" type="presParOf" srcId="{AA0B8DD7-5C3A-DB42-93FD-BC5F6C84D3D0}" destId="{C4E822B3-0FA9-364E-8F9B-6BE8976FD91B}" srcOrd="0" destOrd="0" presId="urn:microsoft.com/office/officeart/2005/8/layout/pList1"/>
    <dgm:cxn modelId="{4BE3381A-C160-F946-9300-D3796FFBD1F5}" type="presParOf" srcId="{AA0B8DD7-5C3A-DB42-93FD-BC5F6C84D3D0}" destId="{9CF131A8-0F10-D649-AF42-F14B3B8F8551}" srcOrd="1" destOrd="0" presId="urn:microsoft.com/office/officeart/2005/8/layout/pList1"/>
    <dgm:cxn modelId="{5ACD4B67-8032-2442-911D-A40A9C5CDD3F}" type="presParOf" srcId="{08383F28-3228-7640-9048-FDB615598B57}" destId="{37DC218A-A719-AF4C-934B-23FFBE2757B0}" srcOrd="5" destOrd="0" presId="urn:microsoft.com/office/officeart/2005/8/layout/pList1"/>
    <dgm:cxn modelId="{8A91E295-DEA1-D141-927D-F9B7FD51C62C}" type="presParOf" srcId="{08383F28-3228-7640-9048-FDB615598B57}" destId="{37EB66EC-C1AD-3146-8036-D8D59DEEDF3D}" srcOrd="6" destOrd="0" presId="urn:microsoft.com/office/officeart/2005/8/layout/pList1"/>
    <dgm:cxn modelId="{6A728EB1-5959-7445-82CC-BA71D89F95AC}" type="presParOf" srcId="{37EB66EC-C1AD-3146-8036-D8D59DEEDF3D}" destId="{EBF83763-6B99-FA4E-B351-74A823F30694}" srcOrd="0" destOrd="0" presId="urn:microsoft.com/office/officeart/2005/8/layout/pList1"/>
    <dgm:cxn modelId="{0E65DC78-1B62-B443-A0D2-A2090F971AEA}" type="presParOf" srcId="{37EB66EC-C1AD-3146-8036-D8D59DEEDF3D}" destId="{3CA56726-71BF-1A43-B6AB-BC5796B7B6BE}"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2BCC92C6-2320-254E-AB4C-1351FB2765A2}" type="doc">
      <dgm:prSet loTypeId="urn:microsoft.com/office/officeart/2005/8/layout/pList1" loCatId="" qsTypeId="urn:microsoft.com/office/officeart/2005/8/quickstyle/simple1" qsCatId="simple" csTypeId="urn:microsoft.com/office/officeart/2005/8/colors/accent0_1" csCatId="mainScheme" phldr="1"/>
      <dgm:spPr/>
      <dgm:t>
        <a:bodyPr/>
        <a:lstStyle/>
        <a:p>
          <a:endParaRPr lang="en-US"/>
        </a:p>
      </dgm:t>
    </dgm:pt>
    <dgm:pt modelId="{4069C415-CC9A-844F-A9E3-ED0C6A135C28}">
      <dgm:prSet phldrT="[Text]"/>
      <dgm:spPr/>
      <dgm:t>
        <a:bodyPr/>
        <a:lstStyle/>
        <a:p>
          <a:r>
            <a:rPr lang="en-US" dirty="0"/>
            <a:t>9</a:t>
          </a:r>
          <a:r>
            <a:rPr lang="en-US" baseline="30000" dirty="0"/>
            <a:t>th</a:t>
          </a:r>
          <a:r>
            <a:rPr lang="en-US" dirty="0"/>
            <a:t> Grade</a:t>
          </a:r>
        </a:p>
      </dgm:t>
    </dgm:pt>
    <dgm:pt modelId="{E13FE500-030C-E54A-80F6-2CE3B3B41A48}" type="parTrans" cxnId="{83304855-F443-1A48-8DFE-ED3962702AA6}">
      <dgm:prSet/>
      <dgm:spPr/>
      <dgm:t>
        <a:bodyPr/>
        <a:lstStyle/>
        <a:p>
          <a:endParaRPr lang="en-US"/>
        </a:p>
      </dgm:t>
    </dgm:pt>
    <dgm:pt modelId="{3AE7E7C3-B576-C048-B11C-1C6E312DBB42}" type="sibTrans" cxnId="{83304855-F443-1A48-8DFE-ED3962702AA6}">
      <dgm:prSet/>
      <dgm:spPr/>
      <dgm:t>
        <a:bodyPr/>
        <a:lstStyle/>
        <a:p>
          <a:endParaRPr lang="en-US"/>
        </a:p>
      </dgm:t>
    </dgm:pt>
    <dgm:pt modelId="{D6D22612-26C1-9447-9F09-157EF2F876EE}">
      <dgm:prSet phldrT="[Text]"/>
      <dgm:spPr/>
      <dgm:t>
        <a:bodyPr/>
        <a:lstStyle/>
        <a:p>
          <a:r>
            <a:rPr lang="en-US" dirty="0"/>
            <a:t>10</a:t>
          </a:r>
          <a:r>
            <a:rPr lang="en-US" baseline="30000" dirty="0"/>
            <a:t>th</a:t>
          </a:r>
          <a:r>
            <a:rPr lang="en-US" dirty="0"/>
            <a:t> Grade</a:t>
          </a:r>
        </a:p>
      </dgm:t>
    </dgm:pt>
    <dgm:pt modelId="{C8AA248A-6F7E-5040-8916-4A4607CCE561}" type="parTrans" cxnId="{18308457-91B1-0249-BBA5-850F7C845ABF}">
      <dgm:prSet/>
      <dgm:spPr/>
      <dgm:t>
        <a:bodyPr/>
        <a:lstStyle/>
        <a:p>
          <a:endParaRPr lang="en-US"/>
        </a:p>
      </dgm:t>
    </dgm:pt>
    <dgm:pt modelId="{2D0120E1-16FD-8A40-923A-99CE7BEFDF12}" type="sibTrans" cxnId="{18308457-91B1-0249-BBA5-850F7C845ABF}">
      <dgm:prSet/>
      <dgm:spPr/>
      <dgm:t>
        <a:bodyPr/>
        <a:lstStyle/>
        <a:p>
          <a:endParaRPr lang="en-US"/>
        </a:p>
      </dgm:t>
    </dgm:pt>
    <dgm:pt modelId="{CEDB99DA-601F-044F-BE92-44AB892F40F9}">
      <dgm:prSet phldrT="[Text]"/>
      <dgm:spPr/>
      <dgm:t>
        <a:bodyPr/>
        <a:lstStyle/>
        <a:p>
          <a:r>
            <a:rPr lang="en-US" dirty="0"/>
            <a:t>11</a:t>
          </a:r>
          <a:r>
            <a:rPr lang="en-US" baseline="30000" dirty="0"/>
            <a:t>th</a:t>
          </a:r>
          <a:r>
            <a:rPr lang="en-US" dirty="0"/>
            <a:t> Grade</a:t>
          </a:r>
        </a:p>
      </dgm:t>
    </dgm:pt>
    <dgm:pt modelId="{9E5B1300-7225-1F42-9C4B-45540E1E812E}" type="parTrans" cxnId="{B6011701-9A64-EB45-A321-BF2DCA92B334}">
      <dgm:prSet/>
      <dgm:spPr/>
      <dgm:t>
        <a:bodyPr/>
        <a:lstStyle/>
        <a:p>
          <a:endParaRPr lang="en-US"/>
        </a:p>
      </dgm:t>
    </dgm:pt>
    <dgm:pt modelId="{EE5EC453-B7AC-5144-BA9C-ED8807D8460C}" type="sibTrans" cxnId="{B6011701-9A64-EB45-A321-BF2DCA92B334}">
      <dgm:prSet/>
      <dgm:spPr/>
      <dgm:t>
        <a:bodyPr/>
        <a:lstStyle/>
        <a:p>
          <a:endParaRPr lang="en-US"/>
        </a:p>
      </dgm:t>
    </dgm:pt>
    <dgm:pt modelId="{C093D74F-CD15-A544-AA5B-9B463A907930}">
      <dgm:prSet phldrT="[Text]"/>
      <dgm:spPr/>
      <dgm:t>
        <a:bodyPr/>
        <a:lstStyle/>
        <a:p>
          <a:r>
            <a:rPr lang="en-US" dirty="0"/>
            <a:t>12</a:t>
          </a:r>
          <a:r>
            <a:rPr lang="en-US" baseline="30000" dirty="0"/>
            <a:t>th</a:t>
          </a:r>
          <a:r>
            <a:rPr lang="en-US" dirty="0"/>
            <a:t> Grade</a:t>
          </a:r>
        </a:p>
      </dgm:t>
    </dgm:pt>
    <dgm:pt modelId="{90182F23-CF07-1F4E-8371-1EA8D2CB390D}" type="parTrans" cxnId="{590DF61D-9917-2B4C-B792-1027614465A3}">
      <dgm:prSet/>
      <dgm:spPr/>
      <dgm:t>
        <a:bodyPr/>
        <a:lstStyle/>
        <a:p>
          <a:endParaRPr lang="en-US"/>
        </a:p>
      </dgm:t>
    </dgm:pt>
    <dgm:pt modelId="{0DB9ECF6-0C90-0B4C-9054-D30CE8BEA574}" type="sibTrans" cxnId="{590DF61D-9917-2B4C-B792-1027614465A3}">
      <dgm:prSet/>
      <dgm:spPr/>
      <dgm:t>
        <a:bodyPr/>
        <a:lstStyle/>
        <a:p>
          <a:endParaRPr lang="en-US"/>
        </a:p>
      </dgm:t>
    </dgm:pt>
    <dgm:pt modelId="{08383F28-3228-7640-9048-FDB615598B57}" type="pres">
      <dgm:prSet presAssocID="{2BCC92C6-2320-254E-AB4C-1351FB2765A2}" presName="Name0" presStyleCnt="0">
        <dgm:presLayoutVars>
          <dgm:dir/>
          <dgm:resizeHandles val="exact"/>
        </dgm:presLayoutVars>
      </dgm:prSet>
      <dgm:spPr/>
    </dgm:pt>
    <dgm:pt modelId="{6F786636-40CD-9749-B318-0FBB224FEC6B}" type="pres">
      <dgm:prSet presAssocID="{4069C415-CC9A-844F-A9E3-ED0C6A135C28}" presName="compNode" presStyleCnt="0"/>
      <dgm:spPr/>
    </dgm:pt>
    <dgm:pt modelId="{95E3028F-6F46-8748-A7CD-5FB7B7D04279}" type="pres">
      <dgm:prSet presAssocID="{4069C415-CC9A-844F-A9E3-ED0C6A135C28}" presName="pictRect" presStyleLbl="node1" presStyleIdx="0" presStyleCnt="4" custScaleY="215528" custLinFactNeighborX="1422" custLinFactNeighborY="-12466"/>
      <dgm:spPr>
        <a:solidFill>
          <a:schemeClr val="bg1">
            <a:lumMod val="85000"/>
          </a:schemeClr>
        </a:solidFill>
      </dgm:spPr>
    </dgm:pt>
    <dgm:pt modelId="{903E1A9B-ED85-E248-BAF1-747CE7A3FD80}" type="pres">
      <dgm:prSet presAssocID="{4069C415-CC9A-844F-A9E3-ED0C6A135C28}" presName="textRect" presStyleLbl="revTx" presStyleIdx="0" presStyleCnt="4" custLinFactY="153" custLinFactNeighborX="1828" custLinFactNeighborY="100000">
        <dgm:presLayoutVars>
          <dgm:bulletEnabled val="1"/>
        </dgm:presLayoutVars>
      </dgm:prSet>
      <dgm:spPr/>
    </dgm:pt>
    <dgm:pt modelId="{1B627C5D-3EE5-8B42-A666-CE99D04CB36A}" type="pres">
      <dgm:prSet presAssocID="{3AE7E7C3-B576-C048-B11C-1C6E312DBB42}" presName="sibTrans" presStyleLbl="sibTrans2D1" presStyleIdx="0" presStyleCnt="0"/>
      <dgm:spPr/>
    </dgm:pt>
    <dgm:pt modelId="{2299D4E2-82EA-D74C-B19F-1BAF943C4110}" type="pres">
      <dgm:prSet presAssocID="{D6D22612-26C1-9447-9F09-157EF2F876EE}" presName="compNode" presStyleCnt="0"/>
      <dgm:spPr/>
    </dgm:pt>
    <dgm:pt modelId="{118D528B-3EC4-EA4D-A8EF-C81E291241F1}" type="pres">
      <dgm:prSet presAssocID="{D6D22612-26C1-9447-9F09-157EF2F876EE}" presName="pictRect" presStyleLbl="node1" presStyleIdx="1" presStyleCnt="4" custScaleY="214964" custLinFactNeighborX="-258" custLinFactNeighborY="-11356"/>
      <dgm:spPr>
        <a:solidFill>
          <a:schemeClr val="bg1">
            <a:lumMod val="85000"/>
          </a:schemeClr>
        </a:solidFill>
      </dgm:spPr>
    </dgm:pt>
    <dgm:pt modelId="{E3BF8AD6-A208-5C40-8333-CE856C634BF9}" type="pres">
      <dgm:prSet presAssocID="{D6D22612-26C1-9447-9F09-157EF2F876EE}" presName="textRect" presStyleLbl="revTx" presStyleIdx="1" presStyleCnt="4" custLinFactY="11302" custLinFactNeighborX="545" custLinFactNeighborY="100000">
        <dgm:presLayoutVars>
          <dgm:bulletEnabled val="1"/>
        </dgm:presLayoutVars>
      </dgm:prSet>
      <dgm:spPr/>
    </dgm:pt>
    <dgm:pt modelId="{A8BF88FB-06D5-7E45-9A83-92D3DBEE39C8}" type="pres">
      <dgm:prSet presAssocID="{2D0120E1-16FD-8A40-923A-99CE7BEFDF12}" presName="sibTrans" presStyleLbl="sibTrans2D1" presStyleIdx="0" presStyleCnt="0"/>
      <dgm:spPr/>
    </dgm:pt>
    <dgm:pt modelId="{AA0B8DD7-5C3A-DB42-93FD-BC5F6C84D3D0}" type="pres">
      <dgm:prSet presAssocID="{CEDB99DA-601F-044F-BE92-44AB892F40F9}" presName="compNode" presStyleCnt="0"/>
      <dgm:spPr/>
    </dgm:pt>
    <dgm:pt modelId="{C4E822B3-0FA9-364E-8F9B-6BE8976FD91B}" type="pres">
      <dgm:prSet presAssocID="{CEDB99DA-601F-044F-BE92-44AB892F40F9}" presName="pictRect" presStyleLbl="node1" presStyleIdx="2" presStyleCnt="4" custScaleY="215851" custLinFactNeighborX="559" custLinFactNeighborY="-10217"/>
      <dgm:spPr>
        <a:solidFill>
          <a:schemeClr val="bg1">
            <a:lumMod val="85000"/>
          </a:schemeClr>
        </a:solidFill>
      </dgm:spPr>
    </dgm:pt>
    <dgm:pt modelId="{9CF131A8-0F10-D649-AF42-F14B3B8F8551}" type="pres">
      <dgm:prSet presAssocID="{CEDB99DA-601F-044F-BE92-44AB892F40F9}" presName="textRect" presStyleLbl="revTx" presStyleIdx="2" presStyleCnt="4" custLinFactY="11302" custLinFactNeighborX="781" custLinFactNeighborY="100000">
        <dgm:presLayoutVars>
          <dgm:bulletEnabled val="1"/>
        </dgm:presLayoutVars>
      </dgm:prSet>
      <dgm:spPr/>
    </dgm:pt>
    <dgm:pt modelId="{37DC218A-A719-AF4C-934B-23FFBE2757B0}" type="pres">
      <dgm:prSet presAssocID="{EE5EC453-B7AC-5144-BA9C-ED8807D8460C}" presName="sibTrans" presStyleLbl="sibTrans2D1" presStyleIdx="0" presStyleCnt="0"/>
      <dgm:spPr/>
    </dgm:pt>
    <dgm:pt modelId="{37EB66EC-C1AD-3146-8036-D8D59DEEDF3D}" type="pres">
      <dgm:prSet presAssocID="{C093D74F-CD15-A544-AA5B-9B463A907930}" presName="compNode" presStyleCnt="0"/>
      <dgm:spPr/>
    </dgm:pt>
    <dgm:pt modelId="{EBF83763-6B99-FA4E-B351-74A823F30694}" type="pres">
      <dgm:prSet presAssocID="{C093D74F-CD15-A544-AA5B-9B463A907930}" presName="pictRect" presStyleLbl="node1" presStyleIdx="3" presStyleCnt="4" custScaleY="214570" custLinFactNeighborX="-2244" custLinFactNeighborY="-10857"/>
      <dgm:spPr>
        <a:solidFill>
          <a:schemeClr val="bg1">
            <a:lumMod val="85000"/>
          </a:schemeClr>
        </a:solidFill>
      </dgm:spPr>
    </dgm:pt>
    <dgm:pt modelId="{3CA56726-71BF-1A43-B6AB-BC5796B7B6BE}" type="pres">
      <dgm:prSet presAssocID="{C093D74F-CD15-A544-AA5B-9B463A907930}" presName="textRect" presStyleLbl="revTx" presStyleIdx="3" presStyleCnt="4" custLinFactY="12321" custLinFactNeighborX="458" custLinFactNeighborY="100000">
        <dgm:presLayoutVars>
          <dgm:bulletEnabled val="1"/>
        </dgm:presLayoutVars>
      </dgm:prSet>
      <dgm:spPr/>
    </dgm:pt>
  </dgm:ptLst>
  <dgm:cxnLst>
    <dgm:cxn modelId="{B6011701-9A64-EB45-A321-BF2DCA92B334}" srcId="{2BCC92C6-2320-254E-AB4C-1351FB2765A2}" destId="{CEDB99DA-601F-044F-BE92-44AB892F40F9}" srcOrd="2" destOrd="0" parTransId="{9E5B1300-7225-1F42-9C4B-45540E1E812E}" sibTransId="{EE5EC453-B7AC-5144-BA9C-ED8807D8460C}"/>
    <dgm:cxn modelId="{590DF61D-9917-2B4C-B792-1027614465A3}" srcId="{2BCC92C6-2320-254E-AB4C-1351FB2765A2}" destId="{C093D74F-CD15-A544-AA5B-9B463A907930}" srcOrd="3" destOrd="0" parTransId="{90182F23-CF07-1F4E-8371-1EA8D2CB390D}" sibTransId="{0DB9ECF6-0C90-0B4C-9054-D30CE8BEA574}"/>
    <dgm:cxn modelId="{A927C13B-73C5-7747-8AE4-43A0C5326F61}" type="presOf" srcId="{CEDB99DA-601F-044F-BE92-44AB892F40F9}" destId="{9CF131A8-0F10-D649-AF42-F14B3B8F8551}" srcOrd="0" destOrd="0" presId="urn:microsoft.com/office/officeart/2005/8/layout/pList1"/>
    <dgm:cxn modelId="{82C6536A-FF7E-154F-9D39-CC8A6A769E6B}" type="presOf" srcId="{D6D22612-26C1-9447-9F09-157EF2F876EE}" destId="{E3BF8AD6-A208-5C40-8333-CE856C634BF9}" srcOrd="0" destOrd="0" presId="urn:microsoft.com/office/officeart/2005/8/layout/pList1"/>
    <dgm:cxn modelId="{09DD664D-0045-F241-A52A-1CFAB5CA43B0}" type="presOf" srcId="{2D0120E1-16FD-8A40-923A-99CE7BEFDF12}" destId="{A8BF88FB-06D5-7E45-9A83-92D3DBEE39C8}" srcOrd="0" destOrd="0" presId="urn:microsoft.com/office/officeart/2005/8/layout/pList1"/>
    <dgm:cxn modelId="{CBEC1E75-A973-804B-A570-57C91910B4CC}" type="presOf" srcId="{C093D74F-CD15-A544-AA5B-9B463A907930}" destId="{3CA56726-71BF-1A43-B6AB-BC5796B7B6BE}" srcOrd="0" destOrd="0" presId="urn:microsoft.com/office/officeart/2005/8/layout/pList1"/>
    <dgm:cxn modelId="{83304855-F443-1A48-8DFE-ED3962702AA6}" srcId="{2BCC92C6-2320-254E-AB4C-1351FB2765A2}" destId="{4069C415-CC9A-844F-A9E3-ED0C6A135C28}" srcOrd="0" destOrd="0" parTransId="{E13FE500-030C-E54A-80F6-2CE3B3B41A48}" sibTransId="{3AE7E7C3-B576-C048-B11C-1C6E312DBB42}"/>
    <dgm:cxn modelId="{18308457-91B1-0249-BBA5-850F7C845ABF}" srcId="{2BCC92C6-2320-254E-AB4C-1351FB2765A2}" destId="{D6D22612-26C1-9447-9F09-157EF2F876EE}" srcOrd="1" destOrd="0" parTransId="{C8AA248A-6F7E-5040-8916-4A4607CCE561}" sibTransId="{2D0120E1-16FD-8A40-923A-99CE7BEFDF12}"/>
    <dgm:cxn modelId="{EE69B957-D1E9-FA4E-B520-152147E10859}" type="presOf" srcId="{4069C415-CC9A-844F-A9E3-ED0C6A135C28}" destId="{903E1A9B-ED85-E248-BAF1-747CE7A3FD80}" srcOrd="0" destOrd="0" presId="urn:microsoft.com/office/officeart/2005/8/layout/pList1"/>
    <dgm:cxn modelId="{485F56CE-1503-874D-AED2-AD657CBA8E64}" type="presOf" srcId="{EE5EC453-B7AC-5144-BA9C-ED8807D8460C}" destId="{37DC218A-A719-AF4C-934B-23FFBE2757B0}" srcOrd="0" destOrd="0" presId="urn:microsoft.com/office/officeart/2005/8/layout/pList1"/>
    <dgm:cxn modelId="{3A4767E1-A069-C346-AE8B-22C91CE233CB}" type="presOf" srcId="{3AE7E7C3-B576-C048-B11C-1C6E312DBB42}" destId="{1B627C5D-3EE5-8B42-A666-CE99D04CB36A}" srcOrd="0" destOrd="0" presId="urn:microsoft.com/office/officeart/2005/8/layout/pList1"/>
    <dgm:cxn modelId="{366BE5FB-8952-454E-8E7E-9ACD779B50B5}" type="presOf" srcId="{2BCC92C6-2320-254E-AB4C-1351FB2765A2}" destId="{08383F28-3228-7640-9048-FDB615598B57}" srcOrd="0" destOrd="0" presId="urn:microsoft.com/office/officeart/2005/8/layout/pList1"/>
    <dgm:cxn modelId="{2E35AD8D-6435-FD45-89A0-27A81003A45A}" type="presParOf" srcId="{08383F28-3228-7640-9048-FDB615598B57}" destId="{6F786636-40CD-9749-B318-0FBB224FEC6B}" srcOrd="0" destOrd="0" presId="urn:microsoft.com/office/officeart/2005/8/layout/pList1"/>
    <dgm:cxn modelId="{F6049371-E4D4-2543-BE42-59D2E3C12848}" type="presParOf" srcId="{6F786636-40CD-9749-B318-0FBB224FEC6B}" destId="{95E3028F-6F46-8748-A7CD-5FB7B7D04279}" srcOrd="0" destOrd="0" presId="urn:microsoft.com/office/officeart/2005/8/layout/pList1"/>
    <dgm:cxn modelId="{674CDCC8-C590-4C4D-8210-E8169750518F}" type="presParOf" srcId="{6F786636-40CD-9749-B318-0FBB224FEC6B}" destId="{903E1A9B-ED85-E248-BAF1-747CE7A3FD80}" srcOrd="1" destOrd="0" presId="urn:microsoft.com/office/officeart/2005/8/layout/pList1"/>
    <dgm:cxn modelId="{F33767FF-667A-5E40-9FB9-98446AEC93EE}" type="presParOf" srcId="{08383F28-3228-7640-9048-FDB615598B57}" destId="{1B627C5D-3EE5-8B42-A666-CE99D04CB36A}" srcOrd="1" destOrd="0" presId="urn:microsoft.com/office/officeart/2005/8/layout/pList1"/>
    <dgm:cxn modelId="{C0EFDB04-6B0C-4849-B1F2-3F305E3F710F}" type="presParOf" srcId="{08383F28-3228-7640-9048-FDB615598B57}" destId="{2299D4E2-82EA-D74C-B19F-1BAF943C4110}" srcOrd="2" destOrd="0" presId="urn:microsoft.com/office/officeart/2005/8/layout/pList1"/>
    <dgm:cxn modelId="{C5ECA41E-ED5A-064F-BDB5-43901BC43308}" type="presParOf" srcId="{2299D4E2-82EA-D74C-B19F-1BAF943C4110}" destId="{118D528B-3EC4-EA4D-A8EF-C81E291241F1}" srcOrd="0" destOrd="0" presId="urn:microsoft.com/office/officeart/2005/8/layout/pList1"/>
    <dgm:cxn modelId="{752EC291-51EA-CD4E-8D1C-F8EE2635D418}" type="presParOf" srcId="{2299D4E2-82EA-D74C-B19F-1BAF943C4110}" destId="{E3BF8AD6-A208-5C40-8333-CE856C634BF9}" srcOrd="1" destOrd="0" presId="urn:microsoft.com/office/officeart/2005/8/layout/pList1"/>
    <dgm:cxn modelId="{70A3497F-43A0-E745-BF7E-EFFAD810E1F4}" type="presParOf" srcId="{08383F28-3228-7640-9048-FDB615598B57}" destId="{A8BF88FB-06D5-7E45-9A83-92D3DBEE39C8}" srcOrd="3" destOrd="0" presId="urn:microsoft.com/office/officeart/2005/8/layout/pList1"/>
    <dgm:cxn modelId="{1A2DA3E0-E667-9746-A647-CA3ADD336758}" type="presParOf" srcId="{08383F28-3228-7640-9048-FDB615598B57}" destId="{AA0B8DD7-5C3A-DB42-93FD-BC5F6C84D3D0}" srcOrd="4" destOrd="0" presId="urn:microsoft.com/office/officeart/2005/8/layout/pList1"/>
    <dgm:cxn modelId="{35C1E86C-893A-F047-B54F-ED2E1C6C4950}" type="presParOf" srcId="{AA0B8DD7-5C3A-DB42-93FD-BC5F6C84D3D0}" destId="{C4E822B3-0FA9-364E-8F9B-6BE8976FD91B}" srcOrd="0" destOrd="0" presId="urn:microsoft.com/office/officeart/2005/8/layout/pList1"/>
    <dgm:cxn modelId="{4BE3381A-C160-F946-9300-D3796FFBD1F5}" type="presParOf" srcId="{AA0B8DD7-5C3A-DB42-93FD-BC5F6C84D3D0}" destId="{9CF131A8-0F10-D649-AF42-F14B3B8F8551}" srcOrd="1" destOrd="0" presId="urn:microsoft.com/office/officeart/2005/8/layout/pList1"/>
    <dgm:cxn modelId="{5ACD4B67-8032-2442-911D-A40A9C5CDD3F}" type="presParOf" srcId="{08383F28-3228-7640-9048-FDB615598B57}" destId="{37DC218A-A719-AF4C-934B-23FFBE2757B0}" srcOrd="5" destOrd="0" presId="urn:microsoft.com/office/officeart/2005/8/layout/pList1"/>
    <dgm:cxn modelId="{8A91E295-DEA1-D141-927D-F9B7FD51C62C}" type="presParOf" srcId="{08383F28-3228-7640-9048-FDB615598B57}" destId="{37EB66EC-C1AD-3146-8036-D8D59DEEDF3D}" srcOrd="6" destOrd="0" presId="urn:microsoft.com/office/officeart/2005/8/layout/pList1"/>
    <dgm:cxn modelId="{6A728EB1-5959-7445-82CC-BA71D89F95AC}" type="presParOf" srcId="{37EB66EC-C1AD-3146-8036-D8D59DEEDF3D}" destId="{EBF83763-6B99-FA4E-B351-74A823F30694}" srcOrd="0" destOrd="0" presId="urn:microsoft.com/office/officeart/2005/8/layout/pList1"/>
    <dgm:cxn modelId="{0E65DC78-1B62-B443-A0D2-A2090F971AEA}" type="presParOf" srcId="{37EB66EC-C1AD-3146-8036-D8D59DEEDF3D}" destId="{3CA56726-71BF-1A43-B6AB-BC5796B7B6BE}"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2BCC92C6-2320-254E-AB4C-1351FB2765A2}" type="doc">
      <dgm:prSet loTypeId="urn:microsoft.com/office/officeart/2005/8/layout/pList1" loCatId="" qsTypeId="urn:microsoft.com/office/officeart/2005/8/quickstyle/simple1" qsCatId="simple" csTypeId="urn:microsoft.com/office/officeart/2005/8/colors/accent0_1" csCatId="mainScheme" phldr="1"/>
      <dgm:spPr/>
      <dgm:t>
        <a:bodyPr/>
        <a:lstStyle/>
        <a:p>
          <a:endParaRPr lang="en-US"/>
        </a:p>
      </dgm:t>
    </dgm:pt>
    <dgm:pt modelId="{4069C415-CC9A-844F-A9E3-ED0C6A135C28}">
      <dgm:prSet phldrT="[Text]"/>
      <dgm:spPr/>
      <dgm:t>
        <a:bodyPr/>
        <a:lstStyle/>
        <a:p>
          <a:r>
            <a:rPr lang="en-US" dirty="0"/>
            <a:t>9</a:t>
          </a:r>
          <a:r>
            <a:rPr lang="en-US" baseline="30000" dirty="0"/>
            <a:t>th</a:t>
          </a:r>
          <a:r>
            <a:rPr lang="en-US" dirty="0"/>
            <a:t> Grade</a:t>
          </a:r>
        </a:p>
      </dgm:t>
    </dgm:pt>
    <dgm:pt modelId="{E13FE500-030C-E54A-80F6-2CE3B3B41A48}" type="parTrans" cxnId="{83304855-F443-1A48-8DFE-ED3962702AA6}">
      <dgm:prSet/>
      <dgm:spPr/>
      <dgm:t>
        <a:bodyPr/>
        <a:lstStyle/>
        <a:p>
          <a:endParaRPr lang="en-US"/>
        </a:p>
      </dgm:t>
    </dgm:pt>
    <dgm:pt modelId="{3AE7E7C3-B576-C048-B11C-1C6E312DBB42}" type="sibTrans" cxnId="{83304855-F443-1A48-8DFE-ED3962702AA6}">
      <dgm:prSet/>
      <dgm:spPr/>
      <dgm:t>
        <a:bodyPr/>
        <a:lstStyle/>
        <a:p>
          <a:endParaRPr lang="en-US"/>
        </a:p>
      </dgm:t>
    </dgm:pt>
    <dgm:pt modelId="{D6D22612-26C1-9447-9F09-157EF2F876EE}">
      <dgm:prSet phldrT="[Text]"/>
      <dgm:spPr/>
      <dgm:t>
        <a:bodyPr/>
        <a:lstStyle/>
        <a:p>
          <a:r>
            <a:rPr lang="en-US" dirty="0"/>
            <a:t>10</a:t>
          </a:r>
          <a:r>
            <a:rPr lang="en-US" baseline="30000" dirty="0"/>
            <a:t>th</a:t>
          </a:r>
          <a:r>
            <a:rPr lang="en-US" dirty="0"/>
            <a:t> Grade</a:t>
          </a:r>
        </a:p>
      </dgm:t>
    </dgm:pt>
    <dgm:pt modelId="{C8AA248A-6F7E-5040-8916-4A4607CCE561}" type="parTrans" cxnId="{18308457-91B1-0249-BBA5-850F7C845ABF}">
      <dgm:prSet/>
      <dgm:spPr/>
      <dgm:t>
        <a:bodyPr/>
        <a:lstStyle/>
        <a:p>
          <a:endParaRPr lang="en-US"/>
        </a:p>
      </dgm:t>
    </dgm:pt>
    <dgm:pt modelId="{2D0120E1-16FD-8A40-923A-99CE7BEFDF12}" type="sibTrans" cxnId="{18308457-91B1-0249-BBA5-850F7C845ABF}">
      <dgm:prSet/>
      <dgm:spPr/>
      <dgm:t>
        <a:bodyPr/>
        <a:lstStyle/>
        <a:p>
          <a:endParaRPr lang="en-US"/>
        </a:p>
      </dgm:t>
    </dgm:pt>
    <dgm:pt modelId="{CEDB99DA-601F-044F-BE92-44AB892F40F9}">
      <dgm:prSet phldrT="[Text]"/>
      <dgm:spPr/>
      <dgm:t>
        <a:bodyPr/>
        <a:lstStyle/>
        <a:p>
          <a:r>
            <a:rPr lang="en-US" dirty="0"/>
            <a:t>11</a:t>
          </a:r>
          <a:r>
            <a:rPr lang="en-US" baseline="30000" dirty="0"/>
            <a:t>th</a:t>
          </a:r>
          <a:r>
            <a:rPr lang="en-US" dirty="0"/>
            <a:t> Grade</a:t>
          </a:r>
        </a:p>
      </dgm:t>
    </dgm:pt>
    <dgm:pt modelId="{9E5B1300-7225-1F42-9C4B-45540E1E812E}" type="parTrans" cxnId="{B6011701-9A64-EB45-A321-BF2DCA92B334}">
      <dgm:prSet/>
      <dgm:spPr/>
      <dgm:t>
        <a:bodyPr/>
        <a:lstStyle/>
        <a:p>
          <a:endParaRPr lang="en-US"/>
        </a:p>
      </dgm:t>
    </dgm:pt>
    <dgm:pt modelId="{EE5EC453-B7AC-5144-BA9C-ED8807D8460C}" type="sibTrans" cxnId="{B6011701-9A64-EB45-A321-BF2DCA92B334}">
      <dgm:prSet/>
      <dgm:spPr/>
      <dgm:t>
        <a:bodyPr/>
        <a:lstStyle/>
        <a:p>
          <a:endParaRPr lang="en-US"/>
        </a:p>
      </dgm:t>
    </dgm:pt>
    <dgm:pt modelId="{C093D74F-CD15-A544-AA5B-9B463A907930}">
      <dgm:prSet phldrT="[Text]"/>
      <dgm:spPr/>
      <dgm:t>
        <a:bodyPr/>
        <a:lstStyle/>
        <a:p>
          <a:r>
            <a:rPr lang="en-US" dirty="0"/>
            <a:t>12</a:t>
          </a:r>
          <a:r>
            <a:rPr lang="en-US" baseline="30000" dirty="0"/>
            <a:t>th</a:t>
          </a:r>
          <a:r>
            <a:rPr lang="en-US" dirty="0"/>
            <a:t> Grade</a:t>
          </a:r>
        </a:p>
      </dgm:t>
    </dgm:pt>
    <dgm:pt modelId="{90182F23-CF07-1F4E-8371-1EA8D2CB390D}" type="parTrans" cxnId="{590DF61D-9917-2B4C-B792-1027614465A3}">
      <dgm:prSet/>
      <dgm:spPr/>
      <dgm:t>
        <a:bodyPr/>
        <a:lstStyle/>
        <a:p>
          <a:endParaRPr lang="en-US"/>
        </a:p>
      </dgm:t>
    </dgm:pt>
    <dgm:pt modelId="{0DB9ECF6-0C90-0B4C-9054-D30CE8BEA574}" type="sibTrans" cxnId="{590DF61D-9917-2B4C-B792-1027614465A3}">
      <dgm:prSet/>
      <dgm:spPr/>
      <dgm:t>
        <a:bodyPr/>
        <a:lstStyle/>
        <a:p>
          <a:endParaRPr lang="en-US"/>
        </a:p>
      </dgm:t>
    </dgm:pt>
    <dgm:pt modelId="{08383F28-3228-7640-9048-FDB615598B57}" type="pres">
      <dgm:prSet presAssocID="{2BCC92C6-2320-254E-AB4C-1351FB2765A2}" presName="Name0" presStyleCnt="0">
        <dgm:presLayoutVars>
          <dgm:dir/>
          <dgm:resizeHandles val="exact"/>
        </dgm:presLayoutVars>
      </dgm:prSet>
      <dgm:spPr/>
    </dgm:pt>
    <dgm:pt modelId="{6F786636-40CD-9749-B318-0FBB224FEC6B}" type="pres">
      <dgm:prSet presAssocID="{4069C415-CC9A-844F-A9E3-ED0C6A135C28}" presName="compNode" presStyleCnt="0"/>
      <dgm:spPr/>
    </dgm:pt>
    <dgm:pt modelId="{95E3028F-6F46-8748-A7CD-5FB7B7D04279}" type="pres">
      <dgm:prSet presAssocID="{4069C415-CC9A-844F-A9E3-ED0C6A135C28}" presName="pictRect" presStyleLbl="node1" presStyleIdx="0" presStyleCnt="4" custScaleY="215528" custLinFactNeighborX="1422" custLinFactNeighborY="-12466"/>
      <dgm:spPr>
        <a:solidFill>
          <a:schemeClr val="bg1">
            <a:lumMod val="85000"/>
          </a:schemeClr>
        </a:solidFill>
      </dgm:spPr>
    </dgm:pt>
    <dgm:pt modelId="{903E1A9B-ED85-E248-BAF1-747CE7A3FD80}" type="pres">
      <dgm:prSet presAssocID="{4069C415-CC9A-844F-A9E3-ED0C6A135C28}" presName="textRect" presStyleLbl="revTx" presStyleIdx="0" presStyleCnt="4" custLinFactY="153" custLinFactNeighborX="1828" custLinFactNeighborY="100000">
        <dgm:presLayoutVars>
          <dgm:bulletEnabled val="1"/>
        </dgm:presLayoutVars>
      </dgm:prSet>
      <dgm:spPr/>
    </dgm:pt>
    <dgm:pt modelId="{1B627C5D-3EE5-8B42-A666-CE99D04CB36A}" type="pres">
      <dgm:prSet presAssocID="{3AE7E7C3-B576-C048-B11C-1C6E312DBB42}" presName="sibTrans" presStyleLbl="sibTrans2D1" presStyleIdx="0" presStyleCnt="0"/>
      <dgm:spPr/>
    </dgm:pt>
    <dgm:pt modelId="{2299D4E2-82EA-D74C-B19F-1BAF943C4110}" type="pres">
      <dgm:prSet presAssocID="{D6D22612-26C1-9447-9F09-157EF2F876EE}" presName="compNode" presStyleCnt="0"/>
      <dgm:spPr/>
    </dgm:pt>
    <dgm:pt modelId="{118D528B-3EC4-EA4D-A8EF-C81E291241F1}" type="pres">
      <dgm:prSet presAssocID="{D6D22612-26C1-9447-9F09-157EF2F876EE}" presName="pictRect" presStyleLbl="node1" presStyleIdx="1" presStyleCnt="4" custScaleY="214964" custLinFactNeighborX="-258" custLinFactNeighborY="-11356"/>
      <dgm:spPr>
        <a:solidFill>
          <a:schemeClr val="bg1">
            <a:lumMod val="85000"/>
          </a:schemeClr>
        </a:solidFill>
      </dgm:spPr>
    </dgm:pt>
    <dgm:pt modelId="{E3BF8AD6-A208-5C40-8333-CE856C634BF9}" type="pres">
      <dgm:prSet presAssocID="{D6D22612-26C1-9447-9F09-157EF2F876EE}" presName="textRect" presStyleLbl="revTx" presStyleIdx="1" presStyleCnt="4" custLinFactY="11302" custLinFactNeighborX="545" custLinFactNeighborY="100000">
        <dgm:presLayoutVars>
          <dgm:bulletEnabled val="1"/>
        </dgm:presLayoutVars>
      </dgm:prSet>
      <dgm:spPr/>
    </dgm:pt>
    <dgm:pt modelId="{A8BF88FB-06D5-7E45-9A83-92D3DBEE39C8}" type="pres">
      <dgm:prSet presAssocID="{2D0120E1-16FD-8A40-923A-99CE7BEFDF12}" presName="sibTrans" presStyleLbl="sibTrans2D1" presStyleIdx="0" presStyleCnt="0"/>
      <dgm:spPr/>
    </dgm:pt>
    <dgm:pt modelId="{AA0B8DD7-5C3A-DB42-93FD-BC5F6C84D3D0}" type="pres">
      <dgm:prSet presAssocID="{CEDB99DA-601F-044F-BE92-44AB892F40F9}" presName="compNode" presStyleCnt="0"/>
      <dgm:spPr/>
    </dgm:pt>
    <dgm:pt modelId="{C4E822B3-0FA9-364E-8F9B-6BE8976FD91B}" type="pres">
      <dgm:prSet presAssocID="{CEDB99DA-601F-044F-BE92-44AB892F40F9}" presName="pictRect" presStyleLbl="node1" presStyleIdx="2" presStyleCnt="4" custScaleY="215851" custLinFactNeighborX="559" custLinFactNeighborY="-10217"/>
      <dgm:spPr>
        <a:solidFill>
          <a:schemeClr val="bg1">
            <a:lumMod val="85000"/>
          </a:schemeClr>
        </a:solidFill>
      </dgm:spPr>
    </dgm:pt>
    <dgm:pt modelId="{9CF131A8-0F10-D649-AF42-F14B3B8F8551}" type="pres">
      <dgm:prSet presAssocID="{CEDB99DA-601F-044F-BE92-44AB892F40F9}" presName="textRect" presStyleLbl="revTx" presStyleIdx="2" presStyleCnt="4" custLinFactY="11302" custLinFactNeighborX="781" custLinFactNeighborY="100000">
        <dgm:presLayoutVars>
          <dgm:bulletEnabled val="1"/>
        </dgm:presLayoutVars>
      </dgm:prSet>
      <dgm:spPr/>
    </dgm:pt>
    <dgm:pt modelId="{37DC218A-A719-AF4C-934B-23FFBE2757B0}" type="pres">
      <dgm:prSet presAssocID="{EE5EC453-B7AC-5144-BA9C-ED8807D8460C}" presName="sibTrans" presStyleLbl="sibTrans2D1" presStyleIdx="0" presStyleCnt="0"/>
      <dgm:spPr/>
    </dgm:pt>
    <dgm:pt modelId="{37EB66EC-C1AD-3146-8036-D8D59DEEDF3D}" type="pres">
      <dgm:prSet presAssocID="{C093D74F-CD15-A544-AA5B-9B463A907930}" presName="compNode" presStyleCnt="0"/>
      <dgm:spPr/>
    </dgm:pt>
    <dgm:pt modelId="{EBF83763-6B99-FA4E-B351-74A823F30694}" type="pres">
      <dgm:prSet presAssocID="{C093D74F-CD15-A544-AA5B-9B463A907930}" presName="pictRect" presStyleLbl="node1" presStyleIdx="3" presStyleCnt="4" custScaleY="214570" custLinFactNeighborX="-2244" custLinFactNeighborY="-10857"/>
      <dgm:spPr>
        <a:solidFill>
          <a:schemeClr val="bg1">
            <a:lumMod val="85000"/>
          </a:schemeClr>
        </a:solidFill>
      </dgm:spPr>
    </dgm:pt>
    <dgm:pt modelId="{3CA56726-71BF-1A43-B6AB-BC5796B7B6BE}" type="pres">
      <dgm:prSet presAssocID="{C093D74F-CD15-A544-AA5B-9B463A907930}" presName="textRect" presStyleLbl="revTx" presStyleIdx="3" presStyleCnt="4" custLinFactY="12321" custLinFactNeighborX="458" custLinFactNeighborY="100000">
        <dgm:presLayoutVars>
          <dgm:bulletEnabled val="1"/>
        </dgm:presLayoutVars>
      </dgm:prSet>
      <dgm:spPr/>
    </dgm:pt>
  </dgm:ptLst>
  <dgm:cxnLst>
    <dgm:cxn modelId="{B6011701-9A64-EB45-A321-BF2DCA92B334}" srcId="{2BCC92C6-2320-254E-AB4C-1351FB2765A2}" destId="{CEDB99DA-601F-044F-BE92-44AB892F40F9}" srcOrd="2" destOrd="0" parTransId="{9E5B1300-7225-1F42-9C4B-45540E1E812E}" sibTransId="{EE5EC453-B7AC-5144-BA9C-ED8807D8460C}"/>
    <dgm:cxn modelId="{590DF61D-9917-2B4C-B792-1027614465A3}" srcId="{2BCC92C6-2320-254E-AB4C-1351FB2765A2}" destId="{C093D74F-CD15-A544-AA5B-9B463A907930}" srcOrd="3" destOrd="0" parTransId="{90182F23-CF07-1F4E-8371-1EA8D2CB390D}" sibTransId="{0DB9ECF6-0C90-0B4C-9054-D30CE8BEA574}"/>
    <dgm:cxn modelId="{A927C13B-73C5-7747-8AE4-43A0C5326F61}" type="presOf" srcId="{CEDB99DA-601F-044F-BE92-44AB892F40F9}" destId="{9CF131A8-0F10-D649-AF42-F14B3B8F8551}" srcOrd="0" destOrd="0" presId="urn:microsoft.com/office/officeart/2005/8/layout/pList1"/>
    <dgm:cxn modelId="{82C6536A-FF7E-154F-9D39-CC8A6A769E6B}" type="presOf" srcId="{D6D22612-26C1-9447-9F09-157EF2F876EE}" destId="{E3BF8AD6-A208-5C40-8333-CE856C634BF9}" srcOrd="0" destOrd="0" presId="urn:microsoft.com/office/officeart/2005/8/layout/pList1"/>
    <dgm:cxn modelId="{09DD664D-0045-F241-A52A-1CFAB5CA43B0}" type="presOf" srcId="{2D0120E1-16FD-8A40-923A-99CE7BEFDF12}" destId="{A8BF88FB-06D5-7E45-9A83-92D3DBEE39C8}" srcOrd="0" destOrd="0" presId="urn:microsoft.com/office/officeart/2005/8/layout/pList1"/>
    <dgm:cxn modelId="{CBEC1E75-A973-804B-A570-57C91910B4CC}" type="presOf" srcId="{C093D74F-CD15-A544-AA5B-9B463A907930}" destId="{3CA56726-71BF-1A43-B6AB-BC5796B7B6BE}" srcOrd="0" destOrd="0" presId="urn:microsoft.com/office/officeart/2005/8/layout/pList1"/>
    <dgm:cxn modelId="{83304855-F443-1A48-8DFE-ED3962702AA6}" srcId="{2BCC92C6-2320-254E-AB4C-1351FB2765A2}" destId="{4069C415-CC9A-844F-A9E3-ED0C6A135C28}" srcOrd="0" destOrd="0" parTransId="{E13FE500-030C-E54A-80F6-2CE3B3B41A48}" sibTransId="{3AE7E7C3-B576-C048-B11C-1C6E312DBB42}"/>
    <dgm:cxn modelId="{18308457-91B1-0249-BBA5-850F7C845ABF}" srcId="{2BCC92C6-2320-254E-AB4C-1351FB2765A2}" destId="{D6D22612-26C1-9447-9F09-157EF2F876EE}" srcOrd="1" destOrd="0" parTransId="{C8AA248A-6F7E-5040-8916-4A4607CCE561}" sibTransId="{2D0120E1-16FD-8A40-923A-99CE7BEFDF12}"/>
    <dgm:cxn modelId="{EE69B957-D1E9-FA4E-B520-152147E10859}" type="presOf" srcId="{4069C415-CC9A-844F-A9E3-ED0C6A135C28}" destId="{903E1A9B-ED85-E248-BAF1-747CE7A3FD80}" srcOrd="0" destOrd="0" presId="urn:microsoft.com/office/officeart/2005/8/layout/pList1"/>
    <dgm:cxn modelId="{485F56CE-1503-874D-AED2-AD657CBA8E64}" type="presOf" srcId="{EE5EC453-B7AC-5144-BA9C-ED8807D8460C}" destId="{37DC218A-A719-AF4C-934B-23FFBE2757B0}" srcOrd="0" destOrd="0" presId="urn:microsoft.com/office/officeart/2005/8/layout/pList1"/>
    <dgm:cxn modelId="{3A4767E1-A069-C346-AE8B-22C91CE233CB}" type="presOf" srcId="{3AE7E7C3-B576-C048-B11C-1C6E312DBB42}" destId="{1B627C5D-3EE5-8B42-A666-CE99D04CB36A}" srcOrd="0" destOrd="0" presId="urn:microsoft.com/office/officeart/2005/8/layout/pList1"/>
    <dgm:cxn modelId="{366BE5FB-8952-454E-8E7E-9ACD779B50B5}" type="presOf" srcId="{2BCC92C6-2320-254E-AB4C-1351FB2765A2}" destId="{08383F28-3228-7640-9048-FDB615598B57}" srcOrd="0" destOrd="0" presId="urn:microsoft.com/office/officeart/2005/8/layout/pList1"/>
    <dgm:cxn modelId="{2E35AD8D-6435-FD45-89A0-27A81003A45A}" type="presParOf" srcId="{08383F28-3228-7640-9048-FDB615598B57}" destId="{6F786636-40CD-9749-B318-0FBB224FEC6B}" srcOrd="0" destOrd="0" presId="urn:microsoft.com/office/officeart/2005/8/layout/pList1"/>
    <dgm:cxn modelId="{F6049371-E4D4-2543-BE42-59D2E3C12848}" type="presParOf" srcId="{6F786636-40CD-9749-B318-0FBB224FEC6B}" destId="{95E3028F-6F46-8748-A7CD-5FB7B7D04279}" srcOrd="0" destOrd="0" presId="urn:microsoft.com/office/officeart/2005/8/layout/pList1"/>
    <dgm:cxn modelId="{674CDCC8-C590-4C4D-8210-E8169750518F}" type="presParOf" srcId="{6F786636-40CD-9749-B318-0FBB224FEC6B}" destId="{903E1A9B-ED85-E248-BAF1-747CE7A3FD80}" srcOrd="1" destOrd="0" presId="urn:microsoft.com/office/officeart/2005/8/layout/pList1"/>
    <dgm:cxn modelId="{F33767FF-667A-5E40-9FB9-98446AEC93EE}" type="presParOf" srcId="{08383F28-3228-7640-9048-FDB615598B57}" destId="{1B627C5D-3EE5-8B42-A666-CE99D04CB36A}" srcOrd="1" destOrd="0" presId="urn:microsoft.com/office/officeart/2005/8/layout/pList1"/>
    <dgm:cxn modelId="{C0EFDB04-6B0C-4849-B1F2-3F305E3F710F}" type="presParOf" srcId="{08383F28-3228-7640-9048-FDB615598B57}" destId="{2299D4E2-82EA-D74C-B19F-1BAF943C4110}" srcOrd="2" destOrd="0" presId="urn:microsoft.com/office/officeart/2005/8/layout/pList1"/>
    <dgm:cxn modelId="{C5ECA41E-ED5A-064F-BDB5-43901BC43308}" type="presParOf" srcId="{2299D4E2-82EA-D74C-B19F-1BAF943C4110}" destId="{118D528B-3EC4-EA4D-A8EF-C81E291241F1}" srcOrd="0" destOrd="0" presId="urn:microsoft.com/office/officeart/2005/8/layout/pList1"/>
    <dgm:cxn modelId="{752EC291-51EA-CD4E-8D1C-F8EE2635D418}" type="presParOf" srcId="{2299D4E2-82EA-D74C-B19F-1BAF943C4110}" destId="{E3BF8AD6-A208-5C40-8333-CE856C634BF9}" srcOrd="1" destOrd="0" presId="urn:microsoft.com/office/officeart/2005/8/layout/pList1"/>
    <dgm:cxn modelId="{70A3497F-43A0-E745-BF7E-EFFAD810E1F4}" type="presParOf" srcId="{08383F28-3228-7640-9048-FDB615598B57}" destId="{A8BF88FB-06D5-7E45-9A83-92D3DBEE39C8}" srcOrd="3" destOrd="0" presId="urn:microsoft.com/office/officeart/2005/8/layout/pList1"/>
    <dgm:cxn modelId="{1A2DA3E0-E667-9746-A647-CA3ADD336758}" type="presParOf" srcId="{08383F28-3228-7640-9048-FDB615598B57}" destId="{AA0B8DD7-5C3A-DB42-93FD-BC5F6C84D3D0}" srcOrd="4" destOrd="0" presId="urn:microsoft.com/office/officeart/2005/8/layout/pList1"/>
    <dgm:cxn modelId="{35C1E86C-893A-F047-B54F-ED2E1C6C4950}" type="presParOf" srcId="{AA0B8DD7-5C3A-DB42-93FD-BC5F6C84D3D0}" destId="{C4E822B3-0FA9-364E-8F9B-6BE8976FD91B}" srcOrd="0" destOrd="0" presId="urn:microsoft.com/office/officeart/2005/8/layout/pList1"/>
    <dgm:cxn modelId="{4BE3381A-C160-F946-9300-D3796FFBD1F5}" type="presParOf" srcId="{AA0B8DD7-5C3A-DB42-93FD-BC5F6C84D3D0}" destId="{9CF131A8-0F10-D649-AF42-F14B3B8F8551}" srcOrd="1" destOrd="0" presId="urn:microsoft.com/office/officeart/2005/8/layout/pList1"/>
    <dgm:cxn modelId="{5ACD4B67-8032-2442-911D-A40A9C5CDD3F}" type="presParOf" srcId="{08383F28-3228-7640-9048-FDB615598B57}" destId="{37DC218A-A719-AF4C-934B-23FFBE2757B0}" srcOrd="5" destOrd="0" presId="urn:microsoft.com/office/officeart/2005/8/layout/pList1"/>
    <dgm:cxn modelId="{8A91E295-DEA1-D141-927D-F9B7FD51C62C}" type="presParOf" srcId="{08383F28-3228-7640-9048-FDB615598B57}" destId="{37EB66EC-C1AD-3146-8036-D8D59DEEDF3D}" srcOrd="6" destOrd="0" presId="urn:microsoft.com/office/officeart/2005/8/layout/pList1"/>
    <dgm:cxn modelId="{6A728EB1-5959-7445-82CC-BA71D89F95AC}" type="presParOf" srcId="{37EB66EC-C1AD-3146-8036-D8D59DEEDF3D}" destId="{EBF83763-6B99-FA4E-B351-74A823F30694}" srcOrd="0" destOrd="0" presId="urn:microsoft.com/office/officeart/2005/8/layout/pList1"/>
    <dgm:cxn modelId="{0E65DC78-1B62-B443-A0D2-A2090F971AEA}" type="presParOf" srcId="{37EB66EC-C1AD-3146-8036-D8D59DEEDF3D}" destId="{3CA56726-71BF-1A43-B6AB-BC5796B7B6BE}"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E3028F-6F46-8748-A7CD-5FB7B7D04279}">
      <dsp:nvSpPr>
        <dsp:cNvPr id="0" name=""/>
        <dsp:cNvSpPr/>
      </dsp:nvSpPr>
      <dsp:spPr>
        <a:xfrm>
          <a:off x="33837" y="272397"/>
          <a:ext cx="2073197" cy="3078672"/>
        </a:xfrm>
        <a:prstGeom prst="roundRect">
          <a:avLst/>
        </a:prstGeom>
        <a:solidFill>
          <a:schemeClr val="bg1">
            <a:lumMod val="8500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03E1A9B-ED85-E248-BAF1-747CE7A3FD80}">
      <dsp:nvSpPr>
        <dsp:cNvPr id="0" name=""/>
        <dsp:cNvSpPr/>
      </dsp:nvSpPr>
      <dsp:spPr>
        <a:xfrm>
          <a:off x="42254" y="3210448"/>
          <a:ext cx="2073197" cy="769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024" tIns="192024" rIns="192024" bIns="0" numCol="1" spcCol="1270" anchor="t" anchorCtr="0">
          <a:noAutofit/>
        </a:bodyPr>
        <a:lstStyle/>
        <a:p>
          <a:pPr marL="0" lvl="0" indent="0" algn="ctr" defTabSz="1200150">
            <a:lnSpc>
              <a:spcPct val="90000"/>
            </a:lnSpc>
            <a:spcBef>
              <a:spcPct val="0"/>
            </a:spcBef>
            <a:spcAft>
              <a:spcPct val="35000"/>
            </a:spcAft>
            <a:buNone/>
          </a:pPr>
          <a:r>
            <a:rPr lang="en-US" sz="2700" kern="1200" dirty="0"/>
            <a:t>9</a:t>
          </a:r>
          <a:r>
            <a:rPr lang="en-US" sz="2700" kern="1200" baseline="30000" dirty="0"/>
            <a:t>th</a:t>
          </a:r>
          <a:r>
            <a:rPr lang="en-US" sz="2700" kern="1200" dirty="0"/>
            <a:t> Grade</a:t>
          </a:r>
        </a:p>
      </dsp:txBody>
      <dsp:txXfrm>
        <a:off x="42254" y="3210448"/>
        <a:ext cx="2073197" cy="769156"/>
      </dsp:txXfrm>
    </dsp:sp>
    <dsp:sp modelId="{118D528B-3EC4-EA4D-A8EF-C81E291241F1}">
      <dsp:nvSpPr>
        <dsp:cNvPr id="0" name=""/>
        <dsp:cNvSpPr/>
      </dsp:nvSpPr>
      <dsp:spPr>
        <a:xfrm>
          <a:off x="2279611" y="292281"/>
          <a:ext cx="2073197" cy="3070616"/>
        </a:xfrm>
        <a:prstGeom prst="roundRect">
          <a:avLst/>
        </a:prstGeom>
        <a:solidFill>
          <a:schemeClr val="bg1">
            <a:lumMod val="8500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BF8AD6-A208-5C40-8333-CE856C634BF9}">
      <dsp:nvSpPr>
        <dsp:cNvPr id="0" name=""/>
        <dsp:cNvSpPr/>
      </dsp:nvSpPr>
      <dsp:spPr>
        <a:xfrm>
          <a:off x="2296259" y="3210448"/>
          <a:ext cx="2073197" cy="769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024" tIns="192024" rIns="192024" bIns="0" numCol="1" spcCol="1270" anchor="t" anchorCtr="0">
          <a:noAutofit/>
        </a:bodyPr>
        <a:lstStyle/>
        <a:p>
          <a:pPr marL="0" lvl="0" indent="0" algn="ctr" defTabSz="1200150">
            <a:lnSpc>
              <a:spcPct val="90000"/>
            </a:lnSpc>
            <a:spcBef>
              <a:spcPct val="0"/>
            </a:spcBef>
            <a:spcAft>
              <a:spcPct val="35000"/>
            </a:spcAft>
            <a:buNone/>
          </a:pPr>
          <a:r>
            <a:rPr lang="en-US" sz="2700" kern="1200" dirty="0"/>
            <a:t>10</a:t>
          </a:r>
          <a:r>
            <a:rPr lang="en-US" sz="2700" kern="1200" baseline="30000" dirty="0"/>
            <a:t>th</a:t>
          </a:r>
          <a:r>
            <a:rPr lang="en-US" sz="2700" kern="1200" dirty="0"/>
            <a:t> Grade</a:t>
          </a:r>
        </a:p>
      </dsp:txBody>
      <dsp:txXfrm>
        <a:off x="2296259" y="3210448"/>
        <a:ext cx="2073197" cy="769156"/>
      </dsp:txXfrm>
    </dsp:sp>
    <dsp:sp modelId="{C4E822B3-0FA9-364E-8F9B-6BE8976FD91B}">
      <dsp:nvSpPr>
        <dsp:cNvPr id="0" name=""/>
        <dsp:cNvSpPr/>
      </dsp:nvSpPr>
      <dsp:spPr>
        <a:xfrm>
          <a:off x="4577154" y="302216"/>
          <a:ext cx="2073197" cy="3083286"/>
        </a:xfrm>
        <a:prstGeom prst="roundRect">
          <a:avLst/>
        </a:prstGeom>
        <a:solidFill>
          <a:schemeClr val="bg1">
            <a:lumMod val="8500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F131A8-0F10-D649-AF42-F14B3B8F8551}">
      <dsp:nvSpPr>
        <dsp:cNvPr id="0" name=""/>
        <dsp:cNvSpPr/>
      </dsp:nvSpPr>
      <dsp:spPr>
        <a:xfrm>
          <a:off x="4581756" y="3210448"/>
          <a:ext cx="2073197" cy="769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024" tIns="192024" rIns="192024" bIns="0" numCol="1" spcCol="1270" anchor="t" anchorCtr="0">
          <a:noAutofit/>
        </a:bodyPr>
        <a:lstStyle/>
        <a:p>
          <a:pPr marL="0" lvl="0" indent="0" algn="ctr" defTabSz="1200150">
            <a:lnSpc>
              <a:spcPct val="90000"/>
            </a:lnSpc>
            <a:spcBef>
              <a:spcPct val="0"/>
            </a:spcBef>
            <a:spcAft>
              <a:spcPct val="35000"/>
            </a:spcAft>
            <a:buNone/>
          </a:pPr>
          <a:r>
            <a:rPr lang="en-US" sz="2700" kern="1200" dirty="0"/>
            <a:t>11</a:t>
          </a:r>
          <a:r>
            <a:rPr lang="en-US" sz="2700" kern="1200" baseline="30000" dirty="0"/>
            <a:t>th</a:t>
          </a:r>
          <a:r>
            <a:rPr lang="en-US" sz="2700" kern="1200" dirty="0"/>
            <a:t> Grade</a:t>
          </a:r>
        </a:p>
      </dsp:txBody>
      <dsp:txXfrm>
        <a:off x="4581756" y="3210448"/>
        <a:ext cx="2073197" cy="769156"/>
      </dsp:txXfrm>
    </dsp:sp>
    <dsp:sp modelId="{EBF83763-6B99-FA4E-B351-74A823F30694}">
      <dsp:nvSpPr>
        <dsp:cNvPr id="0" name=""/>
        <dsp:cNvSpPr/>
      </dsp:nvSpPr>
      <dsp:spPr>
        <a:xfrm>
          <a:off x="6799646" y="302223"/>
          <a:ext cx="2073197" cy="3064988"/>
        </a:xfrm>
        <a:prstGeom prst="roundRect">
          <a:avLst/>
        </a:prstGeom>
        <a:solidFill>
          <a:schemeClr val="bg1">
            <a:lumMod val="8500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CA56726-71BF-1A43-B6AB-BC5796B7B6BE}">
      <dsp:nvSpPr>
        <dsp:cNvPr id="0" name=""/>
        <dsp:cNvSpPr/>
      </dsp:nvSpPr>
      <dsp:spPr>
        <a:xfrm>
          <a:off x="6850525" y="3210448"/>
          <a:ext cx="2073197" cy="769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024" tIns="192024" rIns="192024" bIns="0" numCol="1" spcCol="1270" anchor="t" anchorCtr="0">
          <a:noAutofit/>
        </a:bodyPr>
        <a:lstStyle/>
        <a:p>
          <a:pPr marL="0" lvl="0" indent="0" algn="ctr" defTabSz="1200150">
            <a:lnSpc>
              <a:spcPct val="90000"/>
            </a:lnSpc>
            <a:spcBef>
              <a:spcPct val="0"/>
            </a:spcBef>
            <a:spcAft>
              <a:spcPct val="35000"/>
            </a:spcAft>
            <a:buNone/>
          </a:pPr>
          <a:r>
            <a:rPr lang="en-US" sz="2700" kern="1200" dirty="0"/>
            <a:t>12</a:t>
          </a:r>
          <a:r>
            <a:rPr lang="en-US" sz="2700" kern="1200" baseline="30000" dirty="0"/>
            <a:t>th</a:t>
          </a:r>
          <a:r>
            <a:rPr lang="en-US" sz="2700" kern="1200" dirty="0"/>
            <a:t> Grade</a:t>
          </a:r>
        </a:p>
      </dsp:txBody>
      <dsp:txXfrm>
        <a:off x="6850525" y="3210448"/>
        <a:ext cx="2073197" cy="7691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E3028F-6F46-8748-A7CD-5FB7B7D04279}">
      <dsp:nvSpPr>
        <dsp:cNvPr id="0" name=""/>
        <dsp:cNvSpPr/>
      </dsp:nvSpPr>
      <dsp:spPr>
        <a:xfrm>
          <a:off x="33837" y="272397"/>
          <a:ext cx="2073197" cy="3078672"/>
        </a:xfrm>
        <a:prstGeom prst="roundRect">
          <a:avLst/>
        </a:prstGeom>
        <a:solidFill>
          <a:schemeClr val="bg1">
            <a:lumMod val="8500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03E1A9B-ED85-E248-BAF1-747CE7A3FD80}">
      <dsp:nvSpPr>
        <dsp:cNvPr id="0" name=""/>
        <dsp:cNvSpPr/>
      </dsp:nvSpPr>
      <dsp:spPr>
        <a:xfrm>
          <a:off x="42254" y="3210448"/>
          <a:ext cx="2073197" cy="769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024" tIns="192024" rIns="192024" bIns="0" numCol="1" spcCol="1270" anchor="t" anchorCtr="0">
          <a:noAutofit/>
        </a:bodyPr>
        <a:lstStyle/>
        <a:p>
          <a:pPr marL="0" lvl="0" indent="0" algn="ctr" defTabSz="1200150">
            <a:lnSpc>
              <a:spcPct val="90000"/>
            </a:lnSpc>
            <a:spcBef>
              <a:spcPct val="0"/>
            </a:spcBef>
            <a:spcAft>
              <a:spcPct val="35000"/>
            </a:spcAft>
            <a:buNone/>
          </a:pPr>
          <a:r>
            <a:rPr lang="en-US" sz="2700" kern="1200" dirty="0"/>
            <a:t>9</a:t>
          </a:r>
          <a:r>
            <a:rPr lang="en-US" sz="2700" kern="1200" baseline="30000" dirty="0"/>
            <a:t>th</a:t>
          </a:r>
          <a:r>
            <a:rPr lang="en-US" sz="2700" kern="1200" dirty="0"/>
            <a:t> Grade</a:t>
          </a:r>
        </a:p>
      </dsp:txBody>
      <dsp:txXfrm>
        <a:off x="42254" y="3210448"/>
        <a:ext cx="2073197" cy="769156"/>
      </dsp:txXfrm>
    </dsp:sp>
    <dsp:sp modelId="{118D528B-3EC4-EA4D-A8EF-C81E291241F1}">
      <dsp:nvSpPr>
        <dsp:cNvPr id="0" name=""/>
        <dsp:cNvSpPr/>
      </dsp:nvSpPr>
      <dsp:spPr>
        <a:xfrm>
          <a:off x="2279611" y="292281"/>
          <a:ext cx="2073197" cy="3070616"/>
        </a:xfrm>
        <a:prstGeom prst="roundRect">
          <a:avLst/>
        </a:prstGeom>
        <a:solidFill>
          <a:schemeClr val="bg1">
            <a:lumMod val="8500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BF8AD6-A208-5C40-8333-CE856C634BF9}">
      <dsp:nvSpPr>
        <dsp:cNvPr id="0" name=""/>
        <dsp:cNvSpPr/>
      </dsp:nvSpPr>
      <dsp:spPr>
        <a:xfrm>
          <a:off x="2296259" y="3210448"/>
          <a:ext cx="2073197" cy="769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024" tIns="192024" rIns="192024" bIns="0" numCol="1" spcCol="1270" anchor="t" anchorCtr="0">
          <a:noAutofit/>
        </a:bodyPr>
        <a:lstStyle/>
        <a:p>
          <a:pPr marL="0" lvl="0" indent="0" algn="ctr" defTabSz="1200150">
            <a:lnSpc>
              <a:spcPct val="90000"/>
            </a:lnSpc>
            <a:spcBef>
              <a:spcPct val="0"/>
            </a:spcBef>
            <a:spcAft>
              <a:spcPct val="35000"/>
            </a:spcAft>
            <a:buNone/>
          </a:pPr>
          <a:r>
            <a:rPr lang="en-US" sz="2700" kern="1200" dirty="0"/>
            <a:t>10</a:t>
          </a:r>
          <a:r>
            <a:rPr lang="en-US" sz="2700" kern="1200" baseline="30000" dirty="0"/>
            <a:t>th</a:t>
          </a:r>
          <a:r>
            <a:rPr lang="en-US" sz="2700" kern="1200" dirty="0"/>
            <a:t> Grade</a:t>
          </a:r>
        </a:p>
      </dsp:txBody>
      <dsp:txXfrm>
        <a:off x="2296259" y="3210448"/>
        <a:ext cx="2073197" cy="769156"/>
      </dsp:txXfrm>
    </dsp:sp>
    <dsp:sp modelId="{C4E822B3-0FA9-364E-8F9B-6BE8976FD91B}">
      <dsp:nvSpPr>
        <dsp:cNvPr id="0" name=""/>
        <dsp:cNvSpPr/>
      </dsp:nvSpPr>
      <dsp:spPr>
        <a:xfrm>
          <a:off x="4577154" y="302216"/>
          <a:ext cx="2073197" cy="3083286"/>
        </a:xfrm>
        <a:prstGeom prst="roundRect">
          <a:avLst/>
        </a:prstGeom>
        <a:solidFill>
          <a:schemeClr val="bg1">
            <a:lumMod val="8500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F131A8-0F10-D649-AF42-F14B3B8F8551}">
      <dsp:nvSpPr>
        <dsp:cNvPr id="0" name=""/>
        <dsp:cNvSpPr/>
      </dsp:nvSpPr>
      <dsp:spPr>
        <a:xfrm>
          <a:off x="4581756" y="3210448"/>
          <a:ext cx="2073197" cy="769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024" tIns="192024" rIns="192024" bIns="0" numCol="1" spcCol="1270" anchor="t" anchorCtr="0">
          <a:noAutofit/>
        </a:bodyPr>
        <a:lstStyle/>
        <a:p>
          <a:pPr marL="0" lvl="0" indent="0" algn="ctr" defTabSz="1200150">
            <a:lnSpc>
              <a:spcPct val="90000"/>
            </a:lnSpc>
            <a:spcBef>
              <a:spcPct val="0"/>
            </a:spcBef>
            <a:spcAft>
              <a:spcPct val="35000"/>
            </a:spcAft>
            <a:buNone/>
          </a:pPr>
          <a:r>
            <a:rPr lang="en-US" sz="2700" kern="1200" dirty="0"/>
            <a:t>11</a:t>
          </a:r>
          <a:r>
            <a:rPr lang="en-US" sz="2700" kern="1200" baseline="30000" dirty="0"/>
            <a:t>th</a:t>
          </a:r>
          <a:r>
            <a:rPr lang="en-US" sz="2700" kern="1200" dirty="0"/>
            <a:t> Grade</a:t>
          </a:r>
        </a:p>
      </dsp:txBody>
      <dsp:txXfrm>
        <a:off x="4581756" y="3210448"/>
        <a:ext cx="2073197" cy="769156"/>
      </dsp:txXfrm>
    </dsp:sp>
    <dsp:sp modelId="{EBF83763-6B99-FA4E-B351-74A823F30694}">
      <dsp:nvSpPr>
        <dsp:cNvPr id="0" name=""/>
        <dsp:cNvSpPr/>
      </dsp:nvSpPr>
      <dsp:spPr>
        <a:xfrm>
          <a:off x="6799646" y="302223"/>
          <a:ext cx="2073197" cy="3064988"/>
        </a:xfrm>
        <a:prstGeom prst="roundRect">
          <a:avLst/>
        </a:prstGeom>
        <a:solidFill>
          <a:schemeClr val="bg1">
            <a:lumMod val="8500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CA56726-71BF-1A43-B6AB-BC5796B7B6BE}">
      <dsp:nvSpPr>
        <dsp:cNvPr id="0" name=""/>
        <dsp:cNvSpPr/>
      </dsp:nvSpPr>
      <dsp:spPr>
        <a:xfrm>
          <a:off x="6850525" y="3210448"/>
          <a:ext cx="2073197" cy="769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024" tIns="192024" rIns="192024" bIns="0" numCol="1" spcCol="1270" anchor="t" anchorCtr="0">
          <a:noAutofit/>
        </a:bodyPr>
        <a:lstStyle/>
        <a:p>
          <a:pPr marL="0" lvl="0" indent="0" algn="ctr" defTabSz="1200150">
            <a:lnSpc>
              <a:spcPct val="90000"/>
            </a:lnSpc>
            <a:spcBef>
              <a:spcPct val="0"/>
            </a:spcBef>
            <a:spcAft>
              <a:spcPct val="35000"/>
            </a:spcAft>
            <a:buNone/>
          </a:pPr>
          <a:r>
            <a:rPr lang="en-US" sz="2700" kern="1200" dirty="0"/>
            <a:t>12</a:t>
          </a:r>
          <a:r>
            <a:rPr lang="en-US" sz="2700" kern="1200" baseline="30000" dirty="0"/>
            <a:t>th</a:t>
          </a:r>
          <a:r>
            <a:rPr lang="en-US" sz="2700" kern="1200" dirty="0"/>
            <a:t> Grade</a:t>
          </a:r>
        </a:p>
      </dsp:txBody>
      <dsp:txXfrm>
        <a:off x="6850525" y="3210448"/>
        <a:ext cx="2073197" cy="76915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E3028F-6F46-8748-A7CD-5FB7B7D04279}">
      <dsp:nvSpPr>
        <dsp:cNvPr id="0" name=""/>
        <dsp:cNvSpPr/>
      </dsp:nvSpPr>
      <dsp:spPr>
        <a:xfrm>
          <a:off x="33837" y="272397"/>
          <a:ext cx="2073197" cy="3078672"/>
        </a:xfrm>
        <a:prstGeom prst="roundRect">
          <a:avLst/>
        </a:prstGeom>
        <a:solidFill>
          <a:schemeClr val="bg1">
            <a:lumMod val="8500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03E1A9B-ED85-E248-BAF1-747CE7A3FD80}">
      <dsp:nvSpPr>
        <dsp:cNvPr id="0" name=""/>
        <dsp:cNvSpPr/>
      </dsp:nvSpPr>
      <dsp:spPr>
        <a:xfrm>
          <a:off x="42254" y="3210448"/>
          <a:ext cx="2073197" cy="769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024" tIns="192024" rIns="192024" bIns="0" numCol="1" spcCol="1270" anchor="t" anchorCtr="0">
          <a:noAutofit/>
        </a:bodyPr>
        <a:lstStyle/>
        <a:p>
          <a:pPr marL="0" lvl="0" indent="0" algn="ctr" defTabSz="1200150">
            <a:lnSpc>
              <a:spcPct val="90000"/>
            </a:lnSpc>
            <a:spcBef>
              <a:spcPct val="0"/>
            </a:spcBef>
            <a:spcAft>
              <a:spcPct val="35000"/>
            </a:spcAft>
            <a:buNone/>
          </a:pPr>
          <a:r>
            <a:rPr lang="en-US" sz="2700" kern="1200" dirty="0"/>
            <a:t>9</a:t>
          </a:r>
          <a:r>
            <a:rPr lang="en-US" sz="2700" kern="1200" baseline="30000" dirty="0"/>
            <a:t>th</a:t>
          </a:r>
          <a:r>
            <a:rPr lang="en-US" sz="2700" kern="1200" dirty="0"/>
            <a:t> Grade</a:t>
          </a:r>
        </a:p>
      </dsp:txBody>
      <dsp:txXfrm>
        <a:off x="42254" y="3210448"/>
        <a:ext cx="2073197" cy="769156"/>
      </dsp:txXfrm>
    </dsp:sp>
    <dsp:sp modelId="{118D528B-3EC4-EA4D-A8EF-C81E291241F1}">
      <dsp:nvSpPr>
        <dsp:cNvPr id="0" name=""/>
        <dsp:cNvSpPr/>
      </dsp:nvSpPr>
      <dsp:spPr>
        <a:xfrm>
          <a:off x="2279611" y="292281"/>
          <a:ext cx="2073197" cy="3070616"/>
        </a:xfrm>
        <a:prstGeom prst="roundRect">
          <a:avLst/>
        </a:prstGeom>
        <a:solidFill>
          <a:schemeClr val="bg1">
            <a:lumMod val="8500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BF8AD6-A208-5C40-8333-CE856C634BF9}">
      <dsp:nvSpPr>
        <dsp:cNvPr id="0" name=""/>
        <dsp:cNvSpPr/>
      </dsp:nvSpPr>
      <dsp:spPr>
        <a:xfrm>
          <a:off x="2296259" y="3210448"/>
          <a:ext cx="2073197" cy="769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024" tIns="192024" rIns="192024" bIns="0" numCol="1" spcCol="1270" anchor="t" anchorCtr="0">
          <a:noAutofit/>
        </a:bodyPr>
        <a:lstStyle/>
        <a:p>
          <a:pPr marL="0" lvl="0" indent="0" algn="ctr" defTabSz="1200150">
            <a:lnSpc>
              <a:spcPct val="90000"/>
            </a:lnSpc>
            <a:spcBef>
              <a:spcPct val="0"/>
            </a:spcBef>
            <a:spcAft>
              <a:spcPct val="35000"/>
            </a:spcAft>
            <a:buNone/>
          </a:pPr>
          <a:r>
            <a:rPr lang="en-US" sz="2700" kern="1200" dirty="0"/>
            <a:t>10</a:t>
          </a:r>
          <a:r>
            <a:rPr lang="en-US" sz="2700" kern="1200" baseline="30000" dirty="0"/>
            <a:t>th</a:t>
          </a:r>
          <a:r>
            <a:rPr lang="en-US" sz="2700" kern="1200" dirty="0"/>
            <a:t> Grade</a:t>
          </a:r>
        </a:p>
      </dsp:txBody>
      <dsp:txXfrm>
        <a:off x="2296259" y="3210448"/>
        <a:ext cx="2073197" cy="769156"/>
      </dsp:txXfrm>
    </dsp:sp>
    <dsp:sp modelId="{C4E822B3-0FA9-364E-8F9B-6BE8976FD91B}">
      <dsp:nvSpPr>
        <dsp:cNvPr id="0" name=""/>
        <dsp:cNvSpPr/>
      </dsp:nvSpPr>
      <dsp:spPr>
        <a:xfrm>
          <a:off x="4577154" y="302216"/>
          <a:ext cx="2073197" cy="3083286"/>
        </a:xfrm>
        <a:prstGeom prst="roundRect">
          <a:avLst/>
        </a:prstGeom>
        <a:solidFill>
          <a:schemeClr val="bg1">
            <a:lumMod val="8500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F131A8-0F10-D649-AF42-F14B3B8F8551}">
      <dsp:nvSpPr>
        <dsp:cNvPr id="0" name=""/>
        <dsp:cNvSpPr/>
      </dsp:nvSpPr>
      <dsp:spPr>
        <a:xfrm>
          <a:off x="4581756" y="3210448"/>
          <a:ext cx="2073197" cy="769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024" tIns="192024" rIns="192024" bIns="0" numCol="1" spcCol="1270" anchor="t" anchorCtr="0">
          <a:noAutofit/>
        </a:bodyPr>
        <a:lstStyle/>
        <a:p>
          <a:pPr marL="0" lvl="0" indent="0" algn="ctr" defTabSz="1200150">
            <a:lnSpc>
              <a:spcPct val="90000"/>
            </a:lnSpc>
            <a:spcBef>
              <a:spcPct val="0"/>
            </a:spcBef>
            <a:spcAft>
              <a:spcPct val="35000"/>
            </a:spcAft>
            <a:buNone/>
          </a:pPr>
          <a:r>
            <a:rPr lang="en-US" sz="2700" kern="1200" dirty="0"/>
            <a:t>11</a:t>
          </a:r>
          <a:r>
            <a:rPr lang="en-US" sz="2700" kern="1200" baseline="30000" dirty="0"/>
            <a:t>th</a:t>
          </a:r>
          <a:r>
            <a:rPr lang="en-US" sz="2700" kern="1200" dirty="0"/>
            <a:t> Grade</a:t>
          </a:r>
        </a:p>
      </dsp:txBody>
      <dsp:txXfrm>
        <a:off x="4581756" y="3210448"/>
        <a:ext cx="2073197" cy="769156"/>
      </dsp:txXfrm>
    </dsp:sp>
    <dsp:sp modelId="{EBF83763-6B99-FA4E-B351-74A823F30694}">
      <dsp:nvSpPr>
        <dsp:cNvPr id="0" name=""/>
        <dsp:cNvSpPr/>
      </dsp:nvSpPr>
      <dsp:spPr>
        <a:xfrm>
          <a:off x="6799646" y="302223"/>
          <a:ext cx="2073197" cy="3064988"/>
        </a:xfrm>
        <a:prstGeom prst="roundRect">
          <a:avLst/>
        </a:prstGeom>
        <a:solidFill>
          <a:schemeClr val="bg1">
            <a:lumMod val="8500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CA56726-71BF-1A43-B6AB-BC5796B7B6BE}">
      <dsp:nvSpPr>
        <dsp:cNvPr id="0" name=""/>
        <dsp:cNvSpPr/>
      </dsp:nvSpPr>
      <dsp:spPr>
        <a:xfrm>
          <a:off x="6850525" y="3210448"/>
          <a:ext cx="2073197" cy="769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024" tIns="192024" rIns="192024" bIns="0" numCol="1" spcCol="1270" anchor="t" anchorCtr="0">
          <a:noAutofit/>
        </a:bodyPr>
        <a:lstStyle/>
        <a:p>
          <a:pPr marL="0" lvl="0" indent="0" algn="ctr" defTabSz="1200150">
            <a:lnSpc>
              <a:spcPct val="90000"/>
            </a:lnSpc>
            <a:spcBef>
              <a:spcPct val="0"/>
            </a:spcBef>
            <a:spcAft>
              <a:spcPct val="35000"/>
            </a:spcAft>
            <a:buNone/>
          </a:pPr>
          <a:r>
            <a:rPr lang="en-US" sz="2700" kern="1200" dirty="0"/>
            <a:t>12</a:t>
          </a:r>
          <a:r>
            <a:rPr lang="en-US" sz="2700" kern="1200" baseline="30000" dirty="0"/>
            <a:t>th</a:t>
          </a:r>
          <a:r>
            <a:rPr lang="en-US" sz="2700" kern="1200" dirty="0"/>
            <a:t> Grade</a:t>
          </a:r>
        </a:p>
      </dsp:txBody>
      <dsp:txXfrm>
        <a:off x="6850525" y="3210448"/>
        <a:ext cx="2073197" cy="769156"/>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4789A3-B66E-4729-AE52-415ACFEF3EF7}" type="datetimeFigureOut">
              <a:rPr lang="en-US" smtClean="0"/>
              <a:t>9/14/2021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D6EBF7-96C0-480C-814F-91E45E89A715}" type="slidenum">
              <a:rPr lang="en-US" smtClean="0"/>
              <a:t>‹#›</a:t>
            </a:fld>
            <a:endParaRPr lang="en-US"/>
          </a:p>
        </p:txBody>
      </p:sp>
    </p:spTree>
    <p:extLst>
      <p:ext uri="{BB962C8B-B14F-4D97-AF65-F5344CB8AC3E}">
        <p14:creationId xmlns:p14="http://schemas.microsoft.com/office/powerpoint/2010/main" val="3903283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Districts should use a design/layout that they prefer.</a:t>
            </a:r>
          </a:p>
        </p:txBody>
      </p:sp>
      <p:sp>
        <p:nvSpPr>
          <p:cNvPr id="4" name="Slide Number Placeholder 3"/>
          <p:cNvSpPr>
            <a:spLocks noGrp="1"/>
          </p:cNvSpPr>
          <p:nvPr>
            <p:ph type="sldNum" sz="quarter" idx="5"/>
          </p:nvPr>
        </p:nvSpPr>
        <p:spPr/>
        <p:txBody>
          <a:bodyPr/>
          <a:lstStyle/>
          <a:p>
            <a:fld id="{9AD6EBF7-96C0-480C-814F-91E45E89A715}" type="slidenum">
              <a:rPr lang="en-US" smtClean="0"/>
              <a:t>1</a:t>
            </a:fld>
            <a:endParaRPr lang="en-US"/>
          </a:p>
        </p:txBody>
      </p:sp>
    </p:spTree>
    <p:extLst>
      <p:ext uri="{BB962C8B-B14F-4D97-AF65-F5344CB8AC3E}">
        <p14:creationId xmlns:p14="http://schemas.microsoft.com/office/powerpoint/2010/main" val="20898786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D6EBF7-96C0-480C-814F-91E45E89A715}" type="slidenum">
              <a:rPr lang="en-US" smtClean="0"/>
              <a:t>13</a:t>
            </a:fld>
            <a:endParaRPr lang="en-US"/>
          </a:p>
        </p:txBody>
      </p:sp>
    </p:spTree>
    <p:extLst>
      <p:ext uri="{BB962C8B-B14F-4D97-AF65-F5344CB8AC3E}">
        <p14:creationId xmlns:p14="http://schemas.microsoft.com/office/powerpoint/2010/main" val="22552628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Counselors could use this chart as reference.  They could also show it to students and parents.</a:t>
            </a:r>
          </a:p>
        </p:txBody>
      </p:sp>
      <p:sp>
        <p:nvSpPr>
          <p:cNvPr id="4" name="Slide Number Placeholder 3"/>
          <p:cNvSpPr>
            <a:spLocks noGrp="1"/>
          </p:cNvSpPr>
          <p:nvPr>
            <p:ph type="sldNum" sz="quarter" idx="5"/>
          </p:nvPr>
        </p:nvSpPr>
        <p:spPr/>
        <p:txBody>
          <a:bodyPr/>
          <a:lstStyle/>
          <a:p>
            <a:fld id="{9AD6EBF7-96C0-480C-814F-91E45E89A715}" type="slidenum">
              <a:rPr lang="en-US" smtClean="0"/>
              <a:t>15</a:t>
            </a:fld>
            <a:endParaRPr lang="en-US"/>
          </a:p>
        </p:txBody>
      </p:sp>
    </p:spTree>
    <p:extLst>
      <p:ext uri="{BB962C8B-B14F-4D97-AF65-F5344CB8AC3E}">
        <p14:creationId xmlns:p14="http://schemas.microsoft.com/office/powerpoint/2010/main" val="2708898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Counselor may want to use this chart for reference and/or give it to students and parents.</a:t>
            </a:r>
          </a:p>
        </p:txBody>
      </p:sp>
      <p:sp>
        <p:nvSpPr>
          <p:cNvPr id="4" name="Slide Number Placeholder 3"/>
          <p:cNvSpPr>
            <a:spLocks noGrp="1"/>
          </p:cNvSpPr>
          <p:nvPr>
            <p:ph type="sldNum" sz="quarter" idx="5"/>
          </p:nvPr>
        </p:nvSpPr>
        <p:spPr/>
        <p:txBody>
          <a:bodyPr/>
          <a:lstStyle/>
          <a:p>
            <a:fld id="{9AD6EBF7-96C0-480C-814F-91E45E89A715}" type="slidenum">
              <a:rPr lang="en-US" smtClean="0"/>
              <a:t>16</a:t>
            </a:fld>
            <a:endParaRPr lang="en-US"/>
          </a:p>
        </p:txBody>
      </p:sp>
    </p:spTree>
    <p:extLst>
      <p:ext uri="{BB962C8B-B14F-4D97-AF65-F5344CB8AC3E}">
        <p14:creationId xmlns:p14="http://schemas.microsoft.com/office/powerpoint/2010/main" val="20222858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D6EBF7-96C0-480C-814F-91E45E89A7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88185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D6EBF7-96C0-480C-814F-91E45E89A715}" type="slidenum">
              <a:rPr lang="en-US" smtClean="0"/>
              <a:t>19</a:t>
            </a:fld>
            <a:endParaRPr lang="en-US"/>
          </a:p>
        </p:txBody>
      </p:sp>
    </p:spTree>
    <p:extLst>
      <p:ext uri="{BB962C8B-B14F-4D97-AF65-F5344CB8AC3E}">
        <p14:creationId xmlns:p14="http://schemas.microsoft.com/office/powerpoint/2010/main" val="36273152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Perhaps these detailed funding slides should be used by counselors only as a reference.  Counselors might want to give these slides to students and parents when counseling one on one.  These slides should be read in conjunction with the HOPE Grant Funding Chart earlier in the presentation.</a:t>
            </a:r>
          </a:p>
          <a:p>
            <a:endParaRPr lang="en-US" dirty="0"/>
          </a:p>
        </p:txBody>
      </p:sp>
      <p:sp>
        <p:nvSpPr>
          <p:cNvPr id="4" name="Slide Number Placeholder 3"/>
          <p:cNvSpPr>
            <a:spLocks noGrp="1"/>
          </p:cNvSpPr>
          <p:nvPr>
            <p:ph type="sldNum" sz="quarter" idx="5"/>
          </p:nvPr>
        </p:nvSpPr>
        <p:spPr/>
        <p:txBody>
          <a:bodyPr/>
          <a:lstStyle/>
          <a:p>
            <a:fld id="{9AD6EBF7-96C0-480C-814F-91E45E89A715}" type="slidenum">
              <a:rPr lang="en-US" smtClean="0"/>
              <a:t>20</a:t>
            </a:fld>
            <a:endParaRPr lang="en-US"/>
          </a:p>
        </p:txBody>
      </p:sp>
    </p:spTree>
    <p:extLst>
      <p:ext uri="{BB962C8B-B14F-4D97-AF65-F5344CB8AC3E}">
        <p14:creationId xmlns:p14="http://schemas.microsoft.com/office/powerpoint/2010/main" val="13779717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Perhaps these detailed funding slides should be used by counselors only as a reference.  Counselors might want to use these slides as handouts to students and parents when counseling one on one.  These slides should be read in conjunction with the HOPE Grant funding chart earlier in the presentation.</a:t>
            </a:r>
          </a:p>
        </p:txBody>
      </p:sp>
      <p:sp>
        <p:nvSpPr>
          <p:cNvPr id="4" name="Slide Number Placeholder 3"/>
          <p:cNvSpPr>
            <a:spLocks noGrp="1"/>
          </p:cNvSpPr>
          <p:nvPr>
            <p:ph type="sldNum" sz="quarter" idx="5"/>
          </p:nvPr>
        </p:nvSpPr>
        <p:spPr/>
        <p:txBody>
          <a:bodyPr/>
          <a:lstStyle/>
          <a:p>
            <a:fld id="{9AD6EBF7-96C0-480C-814F-91E45E89A715}" type="slidenum">
              <a:rPr lang="en-US" smtClean="0"/>
              <a:t>21</a:t>
            </a:fld>
            <a:endParaRPr lang="en-US"/>
          </a:p>
        </p:txBody>
      </p:sp>
    </p:spTree>
    <p:extLst>
      <p:ext uri="{BB962C8B-B14F-4D97-AF65-F5344CB8AC3E}">
        <p14:creationId xmlns:p14="http://schemas.microsoft.com/office/powerpoint/2010/main" val="19311986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Perhaps these detailed funding slides should be used by counselors only as a reference.  Counselors might want to give these slides to students and parents when counseling one on one.  These slides should be read in conjunction with the HOPE Grant Funding Chart earlier in the presentation.</a:t>
            </a:r>
          </a:p>
          <a:p>
            <a:endParaRPr lang="en-US" dirty="0"/>
          </a:p>
        </p:txBody>
      </p:sp>
      <p:sp>
        <p:nvSpPr>
          <p:cNvPr id="4" name="Slide Number Placeholder 3"/>
          <p:cNvSpPr>
            <a:spLocks noGrp="1"/>
          </p:cNvSpPr>
          <p:nvPr>
            <p:ph type="sldNum" sz="quarter" idx="5"/>
          </p:nvPr>
        </p:nvSpPr>
        <p:spPr/>
        <p:txBody>
          <a:bodyPr/>
          <a:lstStyle/>
          <a:p>
            <a:fld id="{9AD6EBF7-96C0-480C-814F-91E45E89A715}" type="slidenum">
              <a:rPr lang="en-US" smtClean="0"/>
              <a:t>22</a:t>
            </a:fld>
            <a:endParaRPr lang="en-US"/>
          </a:p>
        </p:txBody>
      </p:sp>
    </p:spTree>
    <p:extLst>
      <p:ext uri="{BB962C8B-B14F-4D97-AF65-F5344CB8AC3E}">
        <p14:creationId xmlns:p14="http://schemas.microsoft.com/office/powerpoint/2010/main" val="666465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D6EBF7-96C0-480C-814F-91E45E89A7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29590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D6EBF7-96C0-480C-814F-91E45E89A715}" type="slidenum">
              <a:rPr lang="en-US" smtClean="0"/>
              <a:t>24</a:t>
            </a:fld>
            <a:endParaRPr lang="en-US"/>
          </a:p>
        </p:txBody>
      </p:sp>
    </p:spTree>
    <p:extLst>
      <p:ext uri="{BB962C8B-B14F-4D97-AF65-F5344CB8AC3E}">
        <p14:creationId xmlns:p14="http://schemas.microsoft.com/office/powerpoint/2010/main" val="3916341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Districts should use a design/layout that they prefer.</a:t>
            </a:r>
          </a:p>
        </p:txBody>
      </p:sp>
      <p:sp>
        <p:nvSpPr>
          <p:cNvPr id="4" name="Slide Number Placeholder 3"/>
          <p:cNvSpPr>
            <a:spLocks noGrp="1"/>
          </p:cNvSpPr>
          <p:nvPr>
            <p:ph type="sldNum" sz="quarter" idx="5"/>
          </p:nvPr>
        </p:nvSpPr>
        <p:spPr/>
        <p:txBody>
          <a:bodyPr/>
          <a:lstStyle/>
          <a:p>
            <a:fld id="{9AD6EBF7-96C0-480C-814F-91E45E89A715}" type="slidenum">
              <a:rPr lang="en-US" smtClean="0"/>
              <a:t>2</a:t>
            </a:fld>
            <a:endParaRPr lang="en-US"/>
          </a:p>
        </p:txBody>
      </p:sp>
    </p:spTree>
    <p:extLst>
      <p:ext uri="{BB962C8B-B14F-4D97-AF65-F5344CB8AC3E}">
        <p14:creationId xmlns:p14="http://schemas.microsoft.com/office/powerpoint/2010/main" val="23440453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D6EBF7-96C0-480C-814F-91E45E89A715}" type="slidenum">
              <a:rPr lang="en-US" smtClean="0"/>
              <a:t>25</a:t>
            </a:fld>
            <a:endParaRPr lang="en-US"/>
          </a:p>
        </p:txBody>
      </p:sp>
    </p:spTree>
    <p:extLst>
      <p:ext uri="{BB962C8B-B14F-4D97-AF65-F5344CB8AC3E}">
        <p14:creationId xmlns:p14="http://schemas.microsoft.com/office/powerpoint/2010/main" val="10902457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D6EBF7-96C0-480C-814F-91E45E89A715}" type="slidenum">
              <a:rPr lang="en-US" smtClean="0"/>
              <a:t>26</a:t>
            </a:fld>
            <a:endParaRPr lang="en-US"/>
          </a:p>
        </p:txBody>
      </p:sp>
    </p:spTree>
    <p:extLst>
      <p:ext uri="{BB962C8B-B14F-4D97-AF65-F5344CB8AC3E}">
        <p14:creationId xmlns:p14="http://schemas.microsoft.com/office/powerpoint/2010/main" val="17152486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D6EBF7-96C0-480C-814F-91E45E89A7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3485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D6EBF7-96C0-480C-814F-91E45E89A715}" type="slidenum">
              <a:rPr lang="en-US" smtClean="0"/>
              <a:t>28</a:t>
            </a:fld>
            <a:endParaRPr lang="en-US"/>
          </a:p>
        </p:txBody>
      </p:sp>
    </p:spTree>
    <p:extLst>
      <p:ext uri="{BB962C8B-B14F-4D97-AF65-F5344CB8AC3E}">
        <p14:creationId xmlns:p14="http://schemas.microsoft.com/office/powerpoint/2010/main" val="29771799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D6EBF7-96C0-480C-814F-91E45E89A715}" type="slidenum">
              <a:rPr lang="en-US" smtClean="0"/>
              <a:t>29</a:t>
            </a:fld>
            <a:endParaRPr lang="en-US"/>
          </a:p>
        </p:txBody>
      </p:sp>
    </p:spTree>
    <p:extLst>
      <p:ext uri="{BB962C8B-B14F-4D97-AF65-F5344CB8AC3E}">
        <p14:creationId xmlns:p14="http://schemas.microsoft.com/office/powerpoint/2010/main" val="8049621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D6EBF7-96C0-480C-814F-91E45E89A7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52994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hypothetical example of how the slide might look if specific employer information is added to the bottom.  We think students and parents will want to know what opportunities are available for each credential level.</a:t>
            </a:r>
          </a:p>
        </p:txBody>
      </p:sp>
      <p:sp>
        <p:nvSpPr>
          <p:cNvPr id="4" name="Slide Number Placeholder 3"/>
          <p:cNvSpPr>
            <a:spLocks noGrp="1"/>
          </p:cNvSpPr>
          <p:nvPr>
            <p:ph type="sldNum" sz="quarter" idx="5"/>
          </p:nvPr>
        </p:nvSpPr>
        <p:spPr/>
        <p:txBody>
          <a:bodyPr/>
          <a:lstStyle/>
          <a:p>
            <a:fld id="{9AD6EBF7-96C0-480C-814F-91E45E89A715}" type="slidenum">
              <a:rPr lang="en-US" smtClean="0"/>
              <a:t>31</a:t>
            </a:fld>
            <a:endParaRPr lang="en-US"/>
          </a:p>
        </p:txBody>
      </p:sp>
    </p:spTree>
    <p:extLst>
      <p:ext uri="{BB962C8B-B14F-4D97-AF65-F5344CB8AC3E}">
        <p14:creationId xmlns:p14="http://schemas.microsoft.com/office/powerpoint/2010/main" val="24923468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D6EBF7-96C0-480C-814F-91E45E89A715}" type="slidenum">
              <a:rPr lang="en-US" smtClean="0"/>
              <a:t>32</a:t>
            </a:fld>
            <a:endParaRPr lang="en-US"/>
          </a:p>
        </p:txBody>
      </p:sp>
    </p:spTree>
    <p:extLst>
      <p:ext uri="{BB962C8B-B14F-4D97-AF65-F5344CB8AC3E}">
        <p14:creationId xmlns:p14="http://schemas.microsoft.com/office/powerpoint/2010/main" val="33476114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Districts should use a design/layout that they prefer.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D6EBF7-96C0-480C-814F-91E45E89A7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27969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the district should show the high school schedule for the student. It might be best to show a “base” HS schedule like the one above to show how the student will complete the 9 high school courses by the middle of 10</a:t>
            </a:r>
            <a:r>
              <a:rPr lang="en-US" baseline="30000" dirty="0"/>
              <a:t>th</a:t>
            </a:r>
            <a:r>
              <a:rPr lang="en-US" dirty="0"/>
              <a:t> grade (or later?), and that the postsecondary courses and work experience will be completed the second half of 10</a:t>
            </a:r>
            <a:r>
              <a:rPr lang="en-US" baseline="30000" dirty="0"/>
              <a:t>th</a:t>
            </a:r>
            <a:r>
              <a:rPr lang="en-US" dirty="0"/>
              <a:t> grade and 11</a:t>
            </a:r>
            <a:r>
              <a:rPr lang="en-US" baseline="30000" dirty="0"/>
              <a:t>th</a:t>
            </a:r>
            <a:r>
              <a:rPr lang="en-US" dirty="0"/>
              <a:t> and 12</a:t>
            </a:r>
            <a:r>
              <a:rPr lang="en-US" baseline="30000" dirty="0"/>
              <a:t>th</a:t>
            </a:r>
            <a:r>
              <a:rPr lang="en-US" dirty="0"/>
              <a:t> grades.</a:t>
            </a:r>
          </a:p>
        </p:txBody>
      </p:sp>
      <p:sp>
        <p:nvSpPr>
          <p:cNvPr id="4" name="Slide Number Placeholder 3"/>
          <p:cNvSpPr>
            <a:spLocks noGrp="1"/>
          </p:cNvSpPr>
          <p:nvPr>
            <p:ph type="sldNum" sz="quarter" idx="5"/>
          </p:nvPr>
        </p:nvSpPr>
        <p:spPr/>
        <p:txBody>
          <a:bodyPr/>
          <a:lstStyle/>
          <a:p>
            <a:fld id="{9AD6EBF7-96C0-480C-814F-91E45E89A715}" type="slidenum">
              <a:rPr lang="en-US" smtClean="0"/>
              <a:t>34</a:t>
            </a:fld>
            <a:endParaRPr lang="en-US"/>
          </a:p>
        </p:txBody>
      </p:sp>
    </p:spTree>
    <p:extLst>
      <p:ext uri="{BB962C8B-B14F-4D97-AF65-F5344CB8AC3E}">
        <p14:creationId xmlns:p14="http://schemas.microsoft.com/office/powerpoint/2010/main" val="1651922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Districts should use a design/layout that they prefer.</a:t>
            </a:r>
          </a:p>
        </p:txBody>
      </p:sp>
      <p:sp>
        <p:nvSpPr>
          <p:cNvPr id="4" name="Slide Number Placeholder 3"/>
          <p:cNvSpPr>
            <a:spLocks noGrp="1"/>
          </p:cNvSpPr>
          <p:nvPr>
            <p:ph type="sldNum" sz="quarter" idx="5"/>
          </p:nvPr>
        </p:nvSpPr>
        <p:spPr/>
        <p:txBody>
          <a:bodyPr/>
          <a:lstStyle/>
          <a:p>
            <a:fld id="{9AD6EBF7-96C0-480C-814F-91E45E89A715}" type="slidenum">
              <a:rPr lang="en-US" smtClean="0"/>
              <a:t>3</a:t>
            </a:fld>
            <a:endParaRPr lang="en-US"/>
          </a:p>
        </p:txBody>
      </p:sp>
    </p:spTree>
    <p:extLst>
      <p:ext uri="{BB962C8B-B14F-4D97-AF65-F5344CB8AC3E}">
        <p14:creationId xmlns:p14="http://schemas.microsoft.com/office/powerpoint/2010/main" val="3613323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the Central Educational Center (Coweta) shows how it would build a schedule for 4 Welding TCC’s on top of their base HS schedule. </a:t>
            </a:r>
          </a:p>
        </p:txBody>
      </p:sp>
      <p:sp>
        <p:nvSpPr>
          <p:cNvPr id="4" name="Slide Number Placeholder 3"/>
          <p:cNvSpPr>
            <a:spLocks noGrp="1"/>
          </p:cNvSpPr>
          <p:nvPr>
            <p:ph type="sldNum" sz="quarter" idx="5"/>
          </p:nvPr>
        </p:nvSpPr>
        <p:spPr/>
        <p:txBody>
          <a:bodyPr/>
          <a:lstStyle/>
          <a:p>
            <a:fld id="{9AD6EBF7-96C0-480C-814F-91E45E89A715}" type="slidenum">
              <a:rPr lang="en-US" smtClean="0"/>
              <a:t>35</a:t>
            </a:fld>
            <a:endParaRPr lang="en-US"/>
          </a:p>
        </p:txBody>
      </p:sp>
    </p:spTree>
    <p:extLst>
      <p:ext uri="{BB962C8B-B14F-4D97-AF65-F5344CB8AC3E}">
        <p14:creationId xmlns:p14="http://schemas.microsoft.com/office/powerpoint/2010/main" val="16654411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Gordan County shows the 2 TCC schedule for Drafting Technology.</a:t>
            </a:r>
          </a:p>
        </p:txBody>
      </p:sp>
      <p:sp>
        <p:nvSpPr>
          <p:cNvPr id="4" name="Slide Number Placeholder 3"/>
          <p:cNvSpPr>
            <a:spLocks noGrp="1"/>
          </p:cNvSpPr>
          <p:nvPr>
            <p:ph type="sldNum" sz="quarter" idx="5"/>
          </p:nvPr>
        </p:nvSpPr>
        <p:spPr/>
        <p:txBody>
          <a:bodyPr/>
          <a:lstStyle/>
          <a:p>
            <a:fld id="{9AD6EBF7-96C0-480C-814F-91E45E89A715}" type="slidenum">
              <a:rPr lang="en-US" smtClean="0"/>
              <a:t>36</a:t>
            </a:fld>
            <a:endParaRPr lang="en-US"/>
          </a:p>
        </p:txBody>
      </p:sp>
    </p:spTree>
    <p:extLst>
      <p:ext uri="{BB962C8B-B14F-4D97-AF65-F5344CB8AC3E}">
        <p14:creationId xmlns:p14="http://schemas.microsoft.com/office/powerpoint/2010/main" val="31165843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Gordan County shows the Diploma schedule for Drafting Technology.</a:t>
            </a:r>
          </a:p>
          <a:p>
            <a:endParaRPr lang="en-US" dirty="0"/>
          </a:p>
        </p:txBody>
      </p:sp>
      <p:sp>
        <p:nvSpPr>
          <p:cNvPr id="4" name="Slide Number Placeholder 3"/>
          <p:cNvSpPr>
            <a:spLocks noGrp="1"/>
          </p:cNvSpPr>
          <p:nvPr>
            <p:ph type="sldNum" sz="quarter" idx="5"/>
          </p:nvPr>
        </p:nvSpPr>
        <p:spPr/>
        <p:txBody>
          <a:bodyPr/>
          <a:lstStyle/>
          <a:p>
            <a:fld id="{9AD6EBF7-96C0-480C-814F-91E45E89A715}" type="slidenum">
              <a:rPr lang="en-US" smtClean="0"/>
              <a:t>37</a:t>
            </a:fld>
            <a:endParaRPr lang="en-US"/>
          </a:p>
        </p:txBody>
      </p:sp>
    </p:spTree>
    <p:extLst>
      <p:ext uri="{BB962C8B-B14F-4D97-AF65-F5344CB8AC3E}">
        <p14:creationId xmlns:p14="http://schemas.microsoft.com/office/powerpoint/2010/main" val="21644060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Gordon County shows the Associate Degree schedule for Drafting Technology.</a:t>
            </a:r>
          </a:p>
        </p:txBody>
      </p:sp>
      <p:sp>
        <p:nvSpPr>
          <p:cNvPr id="4" name="Slide Number Placeholder 3"/>
          <p:cNvSpPr>
            <a:spLocks noGrp="1"/>
          </p:cNvSpPr>
          <p:nvPr>
            <p:ph type="sldNum" sz="quarter" idx="5"/>
          </p:nvPr>
        </p:nvSpPr>
        <p:spPr/>
        <p:txBody>
          <a:bodyPr/>
          <a:lstStyle/>
          <a:p>
            <a:fld id="{9AD6EBF7-96C0-480C-814F-91E45E89A715}" type="slidenum">
              <a:rPr lang="en-US" smtClean="0"/>
              <a:t>38</a:t>
            </a:fld>
            <a:endParaRPr lang="en-US"/>
          </a:p>
        </p:txBody>
      </p:sp>
    </p:spTree>
    <p:extLst>
      <p:ext uri="{BB962C8B-B14F-4D97-AF65-F5344CB8AC3E}">
        <p14:creationId xmlns:p14="http://schemas.microsoft.com/office/powerpoint/2010/main" val="1959752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D6EBF7-96C0-480C-814F-91E45E89A715}" type="slidenum">
              <a:rPr lang="en-US" smtClean="0"/>
              <a:t>4</a:t>
            </a:fld>
            <a:endParaRPr lang="en-US"/>
          </a:p>
        </p:txBody>
      </p:sp>
    </p:spTree>
    <p:extLst>
      <p:ext uri="{BB962C8B-B14F-4D97-AF65-F5344CB8AC3E}">
        <p14:creationId xmlns:p14="http://schemas.microsoft.com/office/powerpoint/2010/main" val="1586990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D6EBF7-96C0-480C-814F-91E45E89A715}" type="slidenum">
              <a:rPr lang="en-US" smtClean="0"/>
              <a:t>5</a:t>
            </a:fld>
            <a:endParaRPr lang="en-US"/>
          </a:p>
        </p:txBody>
      </p:sp>
    </p:spTree>
    <p:extLst>
      <p:ext uri="{BB962C8B-B14F-4D97-AF65-F5344CB8AC3E}">
        <p14:creationId xmlns:p14="http://schemas.microsoft.com/office/powerpoint/2010/main" val="32011241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Districts should use a design/layout that they prefer.</a:t>
            </a:r>
          </a:p>
        </p:txBody>
      </p:sp>
      <p:sp>
        <p:nvSpPr>
          <p:cNvPr id="4" name="Slide Number Placeholder 3"/>
          <p:cNvSpPr>
            <a:spLocks noGrp="1"/>
          </p:cNvSpPr>
          <p:nvPr>
            <p:ph type="sldNum" sz="quarter" idx="5"/>
          </p:nvPr>
        </p:nvSpPr>
        <p:spPr/>
        <p:txBody>
          <a:bodyPr/>
          <a:lstStyle/>
          <a:p>
            <a:fld id="{9AD6EBF7-96C0-480C-814F-91E45E89A715}" type="slidenum">
              <a:rPr lang="en-US" smtClean="0"/>
              <a:t>6</a:t>
            </a:fld>
            <a:endParaRPr lang="en-US"/>
          </a:p>
        </p:txBody>
      </p:sp>
    </p:spTree>
    <p:extLst>
      <p:ext uri="{BB962C8B-B14F-4D97-AF65-F5344CB8AC3E}">
        <p14:creationId xmlns:p14="http://schemas.microsoft.com/office/powerpoint/2010/main" val="10954024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D6EBF7-96C0-480C-814F-91E45E89A715}" type="slidenum">
              <a:rPr lang="en-US" smtClean="0"/>
              <a:t>9</a:t>
            </a:fld>
            <a:endParaRPr lang="en-US"/>
          </a:p>
        </p:txBody>
      </p:sp>
    </p:spTree>
    <p:extLst>
      <p:ext uri="{BB962C8B-B14F-4D97-AF65-F5344CB8AC3E}">
        <p14:creationId xmlns:p14="http://schemas.microsoft.com/office/powerpoint/2010/main" val="3803171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D6EBF7-96C0-480C-814F-91E45E89A7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58025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Option A – College-Prep HS pathway is best if the student who wants to pursue a 4-year baccalaureate degree after high school graduation.  Other students should compare the advantages and disadvantages of the Non-College-Prep pathway (with or without CTAE pathway) vs. the Option B Pathway.</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For the Option B graduate who earned two TCCs or a TC Diploma, HOPE Grant will pay for 30 hours for an Associate Degree at the TC.  HOPE Grant will not pay for an Associate Degree for an Option A graduate (but the student could qualify for HOPE Scholarship).</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If a high school student is enrolled in an Associate Degree program, DE will pay for the first 30 hours but above that level the student must self-pay while in high school.  Instead of enrolling a high student in an associate degree program, an option is to enroll the student in a TC Diploma program and have the student take degree-level academic courses that are transferable.   HOPE Grant will then pay for the Diploma courses.  Once the student completes the Diploma and starts in the Associate Degree program while in high school, the student will have to begin self-pay. </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9AD6EBF7-96C0-480C-814F-91E45E89A715}" type="slidenum">
              <a:rPr lang="en-US" smtClean="0"/>
              <a:t>12</a:t>
            </a:fld>
            <a:endParaRPr lang="en-US"/>
          </a:p>
        </p:txBody>
      </p:sp>
    </p:spTree>
    <p:extLst>
      <p:ext uri="{BB962C8B-B14F-4D97-AF65-F5344CB8AC3E}">
        <p14:creationId xmlns:p14="http://schemas.microsoft.com/office/powerpoint/2010/main" val="23880276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3BE1E-2435-43C6-9943-854B1F81C4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ECCD71-4184-46AC-8F1E-6BBBA110EB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0BE74B-37B8-4E12-9E5A-0E5EB91C2318}"/>
              </a:ext>
            </a:extLst>
          </p:cNvPr>
          <p:cNvSpPr>
            <a:spLocks noGrp="1"/>
          </p:cNvSpPr>
          <p:nvPr>
            <p:ph type="dt" sz="half" idx="10"/>
          </p:nvPr>
        </p:nvSpPr>
        <p:spPr/>
        <p:txBody>
          <a:bodyPr/>
          <a:lstStyle/>
          <a:p>
            <a:fld id="{443D95A0-58C0-4B80-A9E5-8914E96B322F}" type="datetimeFigureOut">
              <a:rPr lang="en-US" smtClean="0"/>
              <a:t>9/14/2021</a:t>
            </a:fld>
            <a:endParaRPr lang="en-US"/>
          </a:p>
        </p:txBody>
      </p:sp>
      <p:sp>
        <p:nvSpPr>
          <p:cNvPr id="5" name="Footer Placeholder 4">
            <a:extLst>
              <a:ext uri="{FF2B5EF4-FFF2-40B4-BE49-F238E27FC236}">
                <a16:creationId xmlns:a16="http://schemas.microsoft.com/office/drawing/2014/main" id="{0E3EE345-1B6D-4056-B249-2FD8712BC5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D5BFA2-A270-4324-A247-10D6BBFA9295}"/>
              </a:ext>
            </a:extLst>
          </p:cNvPr>
          <p:cNvSpPr>
            <a:spLocks noGrp="1"/>
          </p:cNvSpPr>
          <p:nvPr>
            <p:ph type="sldNum" sz="quarter" idx="12"/>
          </p:nvPr>
        </p:nvSpPr>
        <p:spPr/>
        <p:txBody>
          <a:bodyPr/>
          <a:lstStyle/>
          <a:p>
            <a:fld id="{FD07CDF2-C855-4FB3-9B7F-256DF4658FD5}" type="slidenum">
              <a:rPr lang="en-US" smtClean="0"/>
              <a:t>‹#›</a:t>
            </a:fld>
            <a:endParaRPr lang="en-US"/>
          </a:p>
        </p:txBody>
      </p:sp>
    </p:spTree>
    <p:extLst>
      <p:ext uri="{BB962C8B-B14F-4D97-AF65-F5344CB8AC3E}">
        <p14:creationId xmlns:p14="http://schemas.microsoft.com/office/powerpoint/2010/main" val="2790903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53482-0996-4914-9BF0-F29BBCD8C69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E0B2FD-F0FF-4B53-8E43-470963E3A4E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74B8D5-5223-4FCC-92AF-AB893945B30B}"/>
              </a:ext>
            </a:extLst>
          </p:cNvPr>
          <p:cNvSpPr>
            <a:spLocks noGrp="1"/>
          </p:cNvSpPr>
          <p:nvPr>
            <p:ph type="dt" sz="half" idx="10"/>
          </p:nvPr>
        </p:nvSpPr>
        <p:spPr/>
        <p:txBody>
          <a:bodyPr/>
          <a:lstStyle/>
          <a:p>
            <a:fld id="{443D95A0-58C0-4B80-A9E5-8914E96B322F}" type="datetimeFigureOut">
              <a:rPr lang="en-US" smtClean="0"/>
              <a:t>9/14/2021</a:t>
            </a:fld>
            <a:endParaRPr lang="en-US"/>
          </a:p>
        </p:txBody>
      </p:sp>
      <p:sp>
        <p:nvSpPr>
          <p:cNvPr id="5" name="Footer Placeholder 4">
            <a:extLst>
              <a:ext uri="{FF2B5EF4-FFF2-40B4-BE49-F238E27FC236}">
                <a16:creationId xmlns:a16="http://schemas.microsoft.com/office/drawing/2014/main" id="{8F228843-1FB4-4074-A4A7-F98508F8A7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7B73D3-9457-4A84-A8C4-7E3B275280A2}"/>
              </a:ext>
            </a:extLst>
          </p:cNvPr>
          <p:cNvSpPr>
            <a:spLocks noGrp="1"/>
          </p:cNvSpPr>
          <p:nvPr>
            <p:ph type="sldNum" sz="quarter" idx="12"/>
          </p:nvPr>
        </p:nvSpPr>
        <p:spPr/>
        <p:txBody>
          <a:bodyPr/>
          <a:lstStyle/>
          <a:p>
            <a:fld id="{FD07CDF2-C855-4FB3-9B7F-256DF4658FD5}" type="slidenum">
              <a:rPr lang="en-US" smtClean="0"/>
              <a:t>‹#›</a:t>
            </a:fld>
            <a:endParaRPr lang="en-US"/>
          </a:p>
        </p:txBody>
      </p:sp>
    </p:spTree>
    <p:extLst>
      <p:ext uri="{BB962C8B-B14F-4D97-AF65-F5344CB8AC3E}">
        <p14:creationId xmlns:p14="http://schemas.microsoft.com/office/powerpoint/2010/main" val="3150948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2BB108-E5F4-4378-8C1D-E60CEC2EF2F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DB32BB6-9B8C-4D54-A96F-41BB6D228DF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5AB53E-50FC-42FA-83FD-6F054A4D6D10}"/>
              </a:ext>
            </a:extLst>
          </p:cNvPr>
          <p:cNvSpPr>
            <a:spLocks noGrp="1"/>
          </p:cNvSpPr>
          <p:nvPr>
            <p:ph type="dt" sz="half" idx="10"/>
          </p:nvPr>
        </p:nvSpPr>
        <p:spPr/>
        <p:txBody>
          <a:bodyPr/>
          <a:lstStyle/>
          <a:p>
            <a:fld id="{443D95A0-58C0-4B80-A9E5-8914E96B322F}" type="datetimeFigureOut">
              <a:rPr lang="en-US" smtClean="0"/>
              <a:t>9/14/2021</a:t>
            </a:fld>
            <a:endParaRPr lang="en-US"/>
          </a:p>
        </p:txBody>
      </p:sp>
      <p:sp>
        <p:nvSpPr>
          <p:cNvPr id="5" name="Footer Placeholder 4">
            <a:extLst>
              <a:ext uri="{FF2B5EF4-FFF2-40B4-BE49-F238E27FC236}">
                <a16:creationId xmlns:a16="http://schemas.microsoft.com/office/drawing/2014/main" id="{0C1E112D-6511-4381-A7A4-CE72174593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5BCCF8-DAF9-46AB-8B3F-0C9735BA6F4F}"/>
              </a:ext>
            </a:extLst>
          </p:cNvPr>
          <p:cNvSpPr>
            <a:spLocks noGrp="1"/>
          </p:cNvSpPr>
          <p:nvPr>
            <p:ph type="sldNum" sz="quarter" idx="12"/>
          </p:nvPr>
        </p:nvSpPr>
        <p:spPr/>
        <p:txBody>
          <a:bodyPr/>
          <a:lstStyle/>
          <a:p>
            <a:fld id="{FD07CDF2-C855-4FB3-9B7F-256DF4658FD5}" type="slidenum">
              <a:rPr lang="en-US" smtClean="0"/>
              <a:t>‹#›</a:t>
            </a:fld>
            <a:endParaRPr lang="en-US"/>
          </a:p>
        </p:txBody>
      </p:sp>
    </p:spTree>
    <p:extLst>
      <p:ext uri="{BB962C8B-B14F-4D97-AF65-F5344CB8AC3E}">
        <p14:creationId xmlns:p14="http://schemas.microsoft.com/office/powerpoint/2010/main" val="17282608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3" y="1186483"/>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6" y="2075504"/>
            <a:ext cx="8679915" cy="1748729"/>
          </a:xfrm>
        </p:spPr>
        <p:txBody>
          <a:bodyPr bIns="0" anchor="b">
            <a:normAutofit/>
          </a:bodyPr>
          <a:lstStyle>
            <a:lvl1pPr algn="ctr">
              <a:lnSpc>
                <a:spcPct val="80000"/>
              </a:lnSpc>
              <a:defRPr sz="5400" spc="-150">
                <a:solidFill>
                  <a:srgbClr val="FFFEFF"/>
                </a:solidFill>
              </a:defRPr>
            </a:lvl1pPr>
          </a:lstStyle>
          <a:p>
            <a:r>
              <a:rPr lang="en-US"/>
              <a:t>Click to edit Master title style</a:t>
            </a:r>
            <a:endParaRPr lang="en-US" dirty="0"/>
          </a:p>
        </p:txBody>
      </p:sp>
      <p:sp>
        <p:nvSpPr>
          <p:cNvPr id="3" name="Subtitle 2"/>
          <p:cNvSpPr>
            <a:spLocks noGrp="1"/>
          </p:cNvSpPr>
          <p:nvPr>
            <p:ph type="subTitle" idx="1"/>
          </p:nvPr>
        </p:nvSpPr>
        <p:spPr>
          <a:xfrm>
            <a:off x="1759237" y="3906266"/>
            <a:ext cx="8673427" cy="1322587"/>
          </a:xfrm>
        </p:spPr>
        <p:txBody>
          <a:bodyPr tIns="0">
            <a:normAutofit/>
          </a:bodyPr>
          <a:lstStyle>
            <a:lvl1pPr marL="0" indent="0" algn="ctr">
              <a:lnSpc>
                <a:spcPct val="100000"/>
              </a:lnSpc>
              <a:buNone/>
              <a:defRPr sz="1800" b="0">
                <a:solidFill>
                  <a:srgbClr val="FFFEFF"/>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11EAACC7-3B3F-47D1-959A-EF58926E955E}" type="datetimeFigureOut">
              <a:rPr lang="en-US" smtClean="0"/>
              <a:t>9/14/2021</a:t>
            </a:fld>
            <a:endParaRPr lang="en-US"/>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42633931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18447" y="803186"/>
            <a:ext cx="6281873" cy="5248622"/>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EAACC7-3B3F-47D1-959A-EF58926E955E}" type="datetimeFigureOut">
              <a:rPr lang="en-US" smtClean="0"/>
              <a:t>9/14/2021</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10629389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5" y="1186483"/>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3344215" y="3846851"/>
            <a:ext cx="5490223" cy="1383770"/>
          </a:xfrm>
        </p:spPr>
        <p:txBody>
          <a:bodyPr tIns="0">
            <a:normAutofit/>
          </a:bodyPr>
          <a:lstStyle>
            <a:lvl1pPr marL="0" indent="0" algn="ctr">
              <a:buNone/>
              <a:defRPr sz="1800">
                <a:solidFill>
                  <a:srgbClr val="FFFEFF"/>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04672" y="320040"/>
            <a:ext cx="3657600" cy="320040"/>
          </a:xfrm>
        </p:spPr>
        <p:txBody>
          <a:bodyPr/>
          <a:lstStyle/>
          <a:p>
            <a:fld id="{11EAACC7-3B3F-47D1-959A-EF58926E955E}" type="datetimeFigureOut">
              <a:rPr lang="en-US" smtClean="0"/>
              <a:t>9/14/2021</a:t>
            </a:fld>
            <a:endParaRPr lang="en-US"/>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0256051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0" y="2339669"/>
            <a:ext cx="3500828" cy="2470065"/>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sz="half" idx="1"/>
          </p:nvPr>
        </p:nvSpPr>
        <p:spPr>
          <a:xfrm>
            <a:off x="5120878" y="803187"/>
            <a:ext cx="6269591" cy="23826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18447" y="3672162"/>
            <a:ext cx="6272022" cy="23835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04672" y="320040"/>
            <a:ext cx="3657600" cy="320040"/>
          </a:xfrm>
        </p:spPr>
        <p:txBody>
          <a:bodyPr/>
          <a:lstStyle/>
          <a:p>
            <a:fld id="{11EAACC7-3B3F-47D1-959A-EF58926E955E}" type="datetimeFigureOut">
              <a:rPr lang="en-US" smtClean="0"/>
              <a:t>9/14/2021</a:t>
            </a:fld>
            <a:endParaRPr lang="en-US"/>
          </a:p>
        </p:txBody>
      </p:sp>
      <p:sp>
        <p:nvSpPr>
          <p:cNvPr id="6" name="Footer Placeholder 5"/>
          <p:cNvSpPr>
            <a:spLocks noGrp="1"/>
          </p:cNvSpPr>
          <p:nvPr>
            <p:ph type="ftr" sz="quarter" idx="11"/>
          </p:nvPr>
        </p:nvSpPr>
        <p:spPr>
          <a:xfrm>
            <a:off x="804672" y="6227064"/>
            <a:ext cx="10588752" cy="320040"/>
          </a:xfrm>
        </p:spPr>
        <p:txBody>
          <a:bodyPr/>
          <a:lstStyle/>
          <a:p>
            <a:endParaRPr lang="en-US"/>
          </a:p>
        </p:txBody>
      </p:sp>
      <p:sp>
        <p:nvSpPr>
          <p:cNvPr id="7" name="Slide Number Placeholder 6"/>
          <p:cNvSpPr>
            <a:spLocks noGrp="1"/>
          </p:cNvSpPr>
          <p:nvPr>
            <p:ph type="sldNum" sz="quarter" idx="12"/>
          </p:nvPr>
        </p:nvSpPr>
        <p:spPr>
          <a:xfrm>
            <a:off x="10469880" y="320040"/>
            <a:ext cx="914400" cy="320040"/>
          </a:xfrm>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11336540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63915"/>
            <a:ext cx="3500828" cy="2460497"/>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25305" y="1488985"/>
            <a:ext cx="6264350" cy="16968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18447" y="4351687"/>
            <a:ext cx="6265588" cy="17040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04672" y="320040"/>
            <a:ext cx="3657600" cy="320040"/>
          </a:xfrm>
        </p:spPr>
        <p:txBody>
          <a:bodyPr/>
          <a:lstStyle/>
          <a:p>
            <a:fld id="{11EAACC7-3B3F-47D1-959A-EF58926E955E}" type="datetimeFigureOut">
              <a:rPr lang="en-US" smtClean="0"/>
              <a:t>9/14/2021</a:t>
            </a:fld>
            <a:endParaRPr lang="en-US"/>
          </a:p>
        </p:txBody>
      </p:sp>
      <p:sp>
        <p:nvSpPr>
          <p:cNvPr id="8" name="Footer Placeholder 7"/>
          <p:cNvSpPr>
            <a:spLocks noGrp="1"/>
          </p:cNvSpPr>
          <p:nvPr>
            <p:ph type="ftr" sz="quarter" idx="11"/>
          </p:nvPr>
        </p:nvSpPr>
        <p:spPr>
          <a:xfrm>
            <a:off x="804672" y="6227064"/>
            <a:ext cx="10588752" cy="320040"/>
          </a:xfrm>
        </p:spPr>
        <p:txBody>
          <a:bodyPr/>
          <a:lstStyle/>
          <a:p>
            <a:endParaRPr lang="en-US"/>
          </a:p>
        </p:txBody>
      </p:sp>
      <p:sp>
        <p:nvSpPr>
          <p:cNvPr id="9" name="Slide Number Placeholder 8"/>
          <p:cNvSpPr>
            <a:spLocks noGrp="1"/>
          </p:cNvSpPr>
          <p:nvPr>
            <p:ph type="sldNum" sz="quarter" idx="12"/>
          </p:nvPr>
        </p:nvSpPr>
        <p:spPr>
          <a:xfrm>
            <a:off x="10469880" y="320040"/>
            <a:ext cx="914400" cy="320040"/>
          </a:xfrm>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40537304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2"/>
          </a:xfrm>
        </p:spPr>
        <p:txBody>
          <a:bodyPr/>
          <a:lstStyle>
            <a:lvl1pPr>
              <a:defRPr>
                <a:solidFill>
                  <a:srgbClr val="FFFEFF"/>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1EAACC7-3B3F-47D1-959A-EF58926E955E}" type="datetimeFigureOut">
              <a:rPr lang="en-US" smtClean="0"/>
              <a:t>9/14/2021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14510321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11EAACC7-3B3F-47D1-959A-EF58926E955E}" type="datetimeFigureOut">
              <a:rPr lang="en-US" smtClean="0"/>
              <a:t>9/14/2021</a:t>
            </a:fld>
            <a:endParaRPr lang="en-US"/>
          </a:p>
        </p:txBody>
      </p:sp>
      <p:sp>
        <p:nvSpPr>
          <p:cNvPr id="3" name="Footer Placeholder 2"/>
          <p:cNvSpPr>
            <a:spLocks noGrp="1"/>
          </p:cNvSpPr>
          <p:nvPr>
            <p:ph type="ftr" sz="quarter" idx="11"/>
          </p:nvPr>
        </p:nvSpPr>
        <p:spPr>
          <a:xfrm>
            <a:off x="804672" y="6227064"/>
            <a:ext cx="10588752" cy="320040"/>
          </a:xfrm>
        </p:spPr>
        <p:txBody>
          <a:bodyPr/>
          <a:lstStyle/>
          <a:p>
            <a:endParaRPr lang="en-US"/>
          </a:p>
        </p:txBody>
      </p:sp>
      <p:sp>
        <p:nvSpPr>
          <p:cNvPr id="4" name="Slide Number Placeholder 3"/>
          <p:cNvSpPr>
            <a:spLocks noGrp="1"/>
          </p:cNvSpPr>
          <p:nvPr>
            <p:ph type="sldNum" sz="quarter" idx="12"/>
          </p:nvPr>
        </p:nvSpPr>
        <p:spPr>
          <a:xfrm>
            <a:off x="10469880" y="320040"/>
            <a:ext cx="914400" cy="320040"/>
          </a:xfrm>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11074058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52026"/>
            <a:ext cx="3501197" cy="1223298"/>
          </a:xfrm>
        </p:spPr>
        <p:txBody>
          <a:bodyPr bIns="0" anchor="b">
            <a:noAutofit/>
          </a:bodyPr>
          <a:lstStyle>
            <a:lvl1pPr algn="ctr">
              <a:defRPr sz="3200">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09983" y="802809"/>
            <a:ext cx="6275035" cy="524994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88631" y="3580186"/>
            <a:ext cx="3501197" cy="1221164"/>
          </a:xfrm>
        </p:spPr>
        <p:txBody>
          <a:bodyPr/>
          <a:lstStyle>
            <a:lvl1pPr marL="0" indent="0" algn="ctr">
              <a:buNone/>
              <a:defRPr sz="16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EAACC7-3B3F-47D1-959A-EF58926E955E}" type="datetimeFigureOut">
              <a:rPr lang="en-US" smtClean="0"/>
              <a:t>9/14/2021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14958227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89248-CFB4-4469-8265-C07472D205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0BD6DF-C848-4B24-B081-5F85806FAB3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20A290-F2F5-41F2-B63A-C46B56088FD8}"/>
              </a:ext>
            </a:extLst>
          </p:cNvPr>
          <p:cNvSpPr>
            <a:spLocks noGrp="1"/>
          </p:cNvSpPr>
          <p:nvPr>
            <p:ph type="dt" sz="half" idx="10"/>
          </p:nvPr>
        </p:nvSpPr>
        <p:spPr/>
        <p:txBody>
          <a:bodyPr/>
          <a:lstStyle/>
          <a:p>
            <a:fld id="{443D95A0-58C0-4B80-A9E5-8914E96B322F}" type="datetimeFigureOut">
              <a:rPr lang="en-US" smtClean="0"/>
              <a:t>9/14/2021</a:t>
            </a:fld>
            <a:endParaRPr lang="en-US"/>
          </a:p>
        </p:txBody>
      </p:sp>
      <p:sp>
        <p:nvSpPr>
          <p:cNvPr id="5" name="Footer Placeholder 4">
            <a:extLst>
              <a:ext uri="{FF2B5EF4-FFF2-40B4-BE49-F238E27FC236}">
                <a16:creationId xmlns:a16="http://schemas.microsoft.com/office/drawing/2014/main" id="{A78873D8-0A8A-4BC2-9267-3AB0CF2D54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6DA096-AE62-4CBE-8147-DA188CF45CD4}"/>
              </a:ext>
            </a:extLst>
          </p:cNvPr>
          <p:cNvSpPr>
            <a:spLocks noGrp="1"/>
          </p:cNvSpPr>
          <p:nvPr>
            <p:ph type="sldNum" sz="quarter" idx="12"/>
          </p:nvPr>
        </p:nvSpPr>
        <p:spPr/>
        <p:txBody>
          <a:bodyPr/>
          <a:lstStyle/>
          <a:p>
            <a:fld id="{FD07CDF2-C855-4FB3-9B7F-256DF4658FD5}" type="slidenum">
              <a:rPr lang="en-US" smtClean="0"/>
              <a:t>‹#›</a:t>
            </a:fld>
            <a:endParaRPr lang="en-US"/>
          </a:p>
        </p:txBody>
      </p:sp>
    </p:spTree>
    <p:extLst>
      <p:ext uri="{BB962C8B-B14F-4D97-AF65-F5344CB8AC3E}">
        <p14:creationId xmlns:p14="http://schemas.microsoft.com/office/powerpoint/2010/main" val="34457652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6" y="1698331"/>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885443" y="2360255"/>
            <a:ext cx="5776646" cy="1178032"/>
          </a:xfrm>
        </p:spPr>
        <p:txBody>
          <a:bodyPr bIns="0" anchor="b">
            <a:normAutofit/>
          </a:bodyPr>
          <a:lstStyle>
            <a:lvl1pPr>
              <a:defRPr sz="3600">
                <a:solidFill>
                  <a:srgbClr val="FFFE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885443" y="3545012"/>
            <a:ext cx="5776646" cy="1274198"/>
          </a:xfrm>
        </p:spPr>
        <p:txBody>
          <a:bodyPr>
            <a:normAutofit/>
          </a:bodyPr>
          <a:lstStyle>
            <a:lvl1pPr marL="0" indent="0" algn="ctr">
              <a:buNone/>
              <a:defRPr sz="18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04672" y="320040"/>
            <a:ext cx="3657600" cy="320040"/>
          </a:xfrm>
        </p:spPr>
        <p:txBody>
          <a:bodyPr/>
          <a:lstStyle/>
          <a:p>
            <a:fld id="{11EAACC7-3B3F-47D1-959A-EF58926E955E}" type="datetimeFigureOut">
              <a:rPr lang="en-US" smtClean="0"/>
              <a:t>9/14/2021</a:t>
            </a:fld>
            <a:endParaRPr lang="en-US"/>
          </a:p>
        </p:txBody>
      </p:sp>
      <p:sp>
        <p:nvSpPr>
          <p:cNvPr id="6" name="Footer Placeholder 5"/>
          <p:cNvSpPr>
            <a:spLocks noGrp="1"/>
          </p:cNvSpPr>
          <p:nvPr>
            <p:ph type="ftr" sz="quarter" idx="11"/>
          </p:nvPr>
        </p:nvSpPr>
        <p:spPr>
          <a:xfrm>
            <a:off x="804672" y="6227064"/>
            <a:ext cx="5942203" cy="320040"/>
          </a:xfrm>
        </p:spPr>
        <p:txBody>
          <a:bodyPr/>
          <a:lstStyle/>
          <a:p>
            <a:endParaRPr lang="en-US"/>
          </a:p>
        </p:txBody>
      </p:sp>
      <p:sp>
        <p:nvSpPr>
          <p:cNvPr id="7" name="Slide Number Placeholder 6"/>
          <p:cNvSpPr>
            <a:spLocks noGrp="1"/>
          </p:cNvSpPr>
          <p:nvPr>
            <p:ph type="sldNum" sz="quarter" idx="12"/>
          </p:nvPr>
        </p:nvSpPr>
        <p:spPr>
          <a:xfrm>
            <a:off x="5828377" y="320040"/>
            <a:ext cx="914400" cy="320040"/>
          </a:xfrm>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0903616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1"/>
          </a:xfrm>
        </p:spPr>
        <p:txBody>
          <a:bodyPr/>
          <a:lstStyle>
            <a:lvl1pPr>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109983" y="794719"/>
            <a:ext cx="6275035" cy="52570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EAACC7-3B3F-47D1-959A-EF58926E955E}" type="datetimeFigureOut">
              <a:rPr lang="en-US" smtClean="0"/>
              <a:t>9/14/2021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182769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02747" y="798444"/>
            <a:ext cx="6268622" cy="525730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04672" y="320040"/>
            <a:ext cx="3657600" cy="320040"/>
          </a:xfrm>
        </p:spPr>
        <p:txBody>
          <a:bodyPr/>
          <a:lstStyle/>
          <a:p>
            <a:fld id="{11EAACC7-3B3F-47D1-959A-EF58926E955E}" type="datetimeFigureOut">
              <a:rPr lang="en-US" smtClean="0"/>
              <a:t>9/14/2021</a:t>
            </a:fld>
            <a:endParaRPr lang="en-US"/>
          </a:p>
        </p:txBody>
      </p:sp>
      <p:sp>
        <p:nvSpPr>
          <p:cNvPr id="5" name="Footer Placeholder 4"/>
          <p:cNvSpPr>
            <a:spLocks noGrp="1"/>
          </p:cNvSpPr>
          <p:nvPr>
            <p:ph type="ftr" sz="quarter" idx="11"/>
          </p:nvPr>
        </p:nvSpPr>
        <p:spPr>
          <a:xfrm>
            <a:off x="804672" y="6227064"/>
            <a:ext cx="10588752" cy="320040"/>
          </a:xfrm>
        </p:spPr>
        <p:txBody>
          <a:body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9964113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877772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Tree>
    <p:extLst>
      <p:ext uri="{BB962C8B-B14F-4D97-AF65-F5344CB8AC3E}">
        <p14:creationId xmlns:p14="http://schemas.microsoft.com/office/powerpoint/2010/main" val="2800222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4" name="Picture Placeholder 13"/>
          <p:cNvSpPr>
            <a:spLocks noGrp="1"/>
          </p:cNvSpPr>
          <p:nvPr>
            <p:ph type="pic" sz="quarter" idx="13"/>
          </p:nvPr>
        </p:nvSpPr>
        <p:spPr>
          <a:xfrm>
            <a:off x="0" y="0"/>
            <a:ext cx="12214865" cy="6858000"/>
          </a:xfrm>
          <a:effectLst/>
        </p:spPr>
        <p:txBody>
          <a:bodyPr>
            <a:normAutofit/>
          </a:bodyPr>
          <a:lstStyle>
            <a:lvl1pPr marL="0" indent="0">
              <a:buNone/>
              <a:defRPr sz="210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35433829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Big Image Placeholder">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4" name="Picture Placeholder 13"/>
          <p:cNvSpPr>
            <a:spLocks noGrp="1"/>
          </p:cNvSpPr>
          <p:nvPr>
            <p:ph type="pic" sz="quarter" idx="13"/>
          </p:nvPr>
        </p:nvSpPr>
        <p:spPr>
          <a:xfrm>
            <a:off x="1" y="0"/>
            <a:ext cx="6784407" cy="6858000"/>
          </a:xfrm>
          <a:effectLst/>
        </p:spPr>
        <p:txBody>
          <a:bodyPr>
            <a:normAutofit/>
          </a:bodyPr>
          <a:lstStyle>
            <a:lvl1pPr marL="0" indent="0">
              <a:buNone/>
              <a:defRPr sz="210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34185371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ur Clients Rectangle">
    <p:spTree>
      <p:nvGrpSpPr>
        <p:cNvPr id="1" name=""/>
        <p:cNvGrpSpPr/>
        <p:nvPr/>
      </p:nvGrpSpPr>
      <p:grpSpPr>
        <a:xfrm>
          <a:off x="0" y="0"/>
          <a:ext cx="0" cy="0"/>
          <a:chOff x="0" y="0"/>
          <a:chExt cx="0" cy="0"/>
        </a:xfrm>
      </p:grpSpPr>
      <p:sp>
        <p:nvSpPr>
          <p:cNvPr id="26" name="Picture Placeholder 2"/>
          <p:cNvSpPr>
            <a:spLocks noGrp="1"/>
          </p:cNvSpPr>
          <p:nvPr>
            <p:ph type="pic" sz="quarter" idx="13"/>
          </p:nvPr>
        </p:nvSpPr>
        <p:spPr>
          <a:xfrm>
            <a:off x="833641" y="1682008"/>
            <a:ext cx="2315670" cy="1045155"/>
          </a:xfrm>
          <a:solidFill>
            <a:schemeClr val="bg1">
              <a:lumMod val="95000"/>
            </a:schemeClr>
          </a:solidFill>
        </p:spPr>
        <p:txBody>
          <a:bodyPr>
            <a:normAutofit/>
          </a:bodyPr>
          <a:lstStyle>
            <a:lvl1pPr marL="0" indent="0">
              <a:buNone/>
              <a:defRPr sz="1400">
                <a:latin typeface="Lato Light"/>
                <a:cs typeface="Lato Light"/>
              </a:defRPr>
            </a:lvl1pPr>
          </a:lstStyle>
          <a:p>
            <a:endParaRPr lang="en-US"/>
          </a:p>
        </p:txBody>
      </p:sp>
      <p:sp>
        <p:nvSpPr>
          <p:cNvPr id="27" name="Picture Placeholder 2"/>
          <p:cNvSpPr>
            <a:spLocks noGrp="1"/>
          </p:cNvSpPr>
          <p:nvPr>
            <p:ph type="pic" sz="quarter" idx="14"/>
          </p:nvPr>
        </p:nvSpPr>
        <p:spPr>
          <a:xfrm>
            <a:off x="3699083" y="1682008"/>
            <a:ext cx="2315670" cy="1045155"/>
          </a:xfrm>
          <a:solidFill>
            <a:schemeClr val="bg1">
              <a:lumMod val="95000"/>
            </a:schemeClr>
          </a:solidFill>
        </p:spPr>
        <p:txBody>
          <a:bodyPr>
            <a:normAutofit/>
          </a:bodyPr>
          <a:lstStyle>
            <a:lvl1pPr marL="0" indent="0">
              <a:buNone/>
              <a:defRPr sz="1400">
                <a:latin typeface="Lato Light"/>
                <a:cs typeface="Lato Light"/>
              </a:defRPr>
            </a:lvl1pPr>
          </a:lstStyle>
          <a:p>
            <a:endParaRPr lang="en-US"/>
          </a:p>
        </p:txBody>
      </p:sp>
      <p:sp>
        <p:nvSpPr>
          <p:cNvPr id="28" name="Picture Placeholder 2"/>
          <p:cNvSpPr>
            <a:spLocks noGrp="1"/>
          </p:cNvSpPr>
          <p:nvPr>
            <p:ph type="pic" sz="quarter" idx="15"/>
          </p:nvPr>
        </p:nvSpPr>
        <p:spPr>
          <a:xfrm>
            <a:off x="6382093" y="1682008"/>
            <a:ext cx="2315670" cy="1045155"/>
          </a:xfrm>
          <a:solidFill>
            <a:schemeClr val="bg1">
              <a:lumMod val="95000"/>
            </a:schemeClr>
          </a:solidFill>
        </p:spPr>
        <p:txBody>
          <a:bodyPr>
            <a:normAutofit/>
          </a:bodyPr>
          <a:lstStyle>
            <a:lvl1pPr marL="0" indent="0">
              <a:buNone/>
              <a:defRPr sz="1400">
                <a:latin typeface="Lato Light"/>
                <a:cs typeface="Lato Light"/>
              </a:defRPr>
            </a:lvl1pPr>
          </a:lstStyle>
          <a:p>
            <a:endParaRPr lang="en-US"/>
          </a:p>
        </p:txBody>
      </p:sp>
      <p:sp>
        <p:nvSpPr>
          <p:cNvPr id="29" name="Picture Placeholder 2"/>
          <p:cNvSpPr>
            <a:spLocks noGrp="1"/>
          </p:cNvSpPr>
          <p:nvPr>
            <p:ph type="pic" sz="quarter" idx="16"/>
          </p:nvPr>
        </p:nvSpPr>
        <p:spPr>
          <a:xfrm>
            <a:off x="9044794" y="1682008"/>
            <a:ext cx="2315670" cy="1045155"/>
          </a:xfrm>
          <a:solidFill>
            <a:schemeClr val="bg1">
              <a:lumMod val="95000"/>
            </a:schemeClr>
          </a:solidFill>
        </p:spPr>
        <p:txBody>
          <a:bodyPr>
            <a:normAutofit/>
          </a:bodyPr>
          <a:lstStyle>
            <a:lvl1pPr marL="0" indent="0">
              <a:buNone/>
              <a:defRPr sz="1400">
                <a:latin typeface="Lato Light"/>
                <a:cs typeface="Lato Light"/>
              </a:defRPr>
            </a:lvl1pPr>
          </a:lstStyle>
          <a:p>
            <a:endParaRPr lang="en-US" dirty="0"/>
          </a:p>
        </p:txBody>
      </p:sp>
      <p:sp>
        <p:nvSpPr>
          <p:cNvPr id="30" name="Picture Placeholder 2"/>
          <p:cNvSpPr>
            <a:spLocks noGrp="1"/>
          </p:cNvSpPr>
          <p:nvPr>
            <p:ph type="pic" sz="quarter" idx="17"/>
          </p:nvPr>
        </p:nvSpPr>
        <p:spPr>
          <a:xfrm>
            <a:off x="833641" y="2978528"/>
            <a:ext cx="2315670" cy="1045155"/>
          </a:xfrm>
          <a:solidFill>
            <a:schemeClr val="bg1">
              <a:lumMod val="95000"/>
            </a:schemeClr>
          </a:solidFill>
        </p:spPr>
        <p:txBody>
          <a:bodyPr>
            <a:normAutofit/>
          </a:bodyPr>
          <a:lstStyle>
            <a:lvl1pPr marL="0" indent="0">
              <a:buNone/>
              <a:defRPr sz="1400">
                <a:latin typeface="Lato Light"/>
                <a:cs typeface="Lato Light"/>
              </a:defRPr>
            </a:lvl1pPr>
          </a:lstStyle>
          <a:p>
            <a:endParaRPr lang="en-US"/>
          </a:p>
        </p:txBody>
      </p:sp>
      <p:sp>
        <p:nvSpPr>
          <p:cNvPr id="31" name="Picture Placeholder 2"/>
          <p:cNvSpPr>
            <a:spLocks noGrp="1"/>
          </p:cNvSpPr>
          <p:nvPr>
            <p:ph type="pic" sz="quarter" idx="18"/>
          </p:nvPr>
        </p:nvSpPr>
        <p:spPr>
          <a:xfrm>
            <a:off x="3699083" y="2978528"/>
            <a:ext cx="2315670" cy="1045155"/>
          </a:xfrm>
          <a:solidFill>
            <a:schemeClr val="bg1">
              <a:lumMod val="95000"/>
            </a:schemeClr>
          </a:solidFill>
        </p:spPr>
        <p:txBody>
          <a:bodyPr>
            <a:normAutofit/>
          </a:bodyPr>
          <a:lstStyle>
            <a:lvl1pPr marL="0" indent="0">
              <a:buNone/>
              <a:defRPr sz="1400">
                <a:latin typeface="Lato Light"/>
                <a:cs typeface="Lato Light"/>
              </a:defRPr>
            </a:lvl1pPr>
          </a:lstStyle>
          <a:p>
            <a:endParaRPr lang="en-US"/>
          </a:p>
        </p:txBody>
      </p:sp>
      <p:sp>
        <p:nvSpPr>
          <p:cNvPr id="32" name="Picture Placeholder 2"/>
          <p:cNvSpPr>
            <a:spLocks noGrp="1"/>
          </p:cNvSpPr>
          <p:nvPr>
            <p:ph type="pic" sz="quarter" idx="19"/>
          </p:nvPr>
        </p:nvSpPr>
        <p:spPr>
          <a:xfrm>
            <a:off x="6382093" y="2978528"/>
            <a:ext cx="2315670" cy="1045155"/>
          </a:xfrm>
          <a:solidFill>
            <a:schemeClr val="bg1">
              <a:lumMod val="95000"/>
            </a:schemeClr>
          </a:solidFill>
        </p:spPr>
        <p:txBody>
          <a:bodyPr>
            <a:normAutofit/>
          </a:bodyPr>
          <a:lstStyle>
            <a:lvl1pPr marL="0" indent="0">
              <a:buNone/>
              <a:defRPr sz="1400">
                <a:latin typeface="Lato Light"/>
                <a:cs typeface="Lato Light"/>
              </a:defRPr>
            </a:lvl1pPr>
          </a:lstStyle>
          <a:p>
            <a:endParaRPr lang="en-US"/>
          </a:p>
        </p:txBody>
      </p:sp>
      <p:sp>
        <p:nvSpPr>
          <p:cNvPr id="33" name="Picture Placeholder 2"/>
          <p:cNvSpPr>
            <a:spLocks noGrp="1"/>
          </p:cNvSpPr>
          <p:nvPr>
            <p:ph type="pic" sz="quarter" idx="20"/>
          </p:nvPr>
        </p:nvSpPr>
        <p:spPr>
          <a:xfrm>
            <a:off x="9044794" y="2978528"/>
            <a:ext cx="2315670" cy="1045155"/>
          </a:xfrm>
          <a:solidFill>
            <a:schemeClr val="bg1">
              <a:lumMod val="95000"/>
            </a:schemeClr>
          </a:solidFill>
        </p:spPr>
        <p:txBody>
          <a:bodyPr>
            <a:normAutofit/>
          </a:bodyPr>
          <a:lstStyle>
            <a:lvl1pPr marL="0" indent="0">
              <a:buNone/>
              <a:defRPr sz="1400">
                <a:latin typeface="Lato Light"/>
                <a:cs typeface="Lato Light"/>
              </a:defRPr>
            </a:lvl1pPr>
          </a:lstStyle>
          <a:p>
            <a:endParaRPr lang="en-US" dirty="0"/>
          </a:p>
        </p:txBody>
      </p:sp>
      <p:sp>
        <p:nvSpPr>
          <p:cNvPr id="34" name="Picture Placeholder 2"/>
          <p:cNvSpPr>
            <a:spLocks noGrp="1"/>
          </p:cNvSpPr>
          <p:nvPr>
            <p:ph type="pic" sz="quarter" idx="21"/>
          </p:nvPr>
        </p:nvSpPr>
        <p:spPr>
          <a:xfrm>
            <a:off x="833641" y="4288280"/>
            <a:ext cx="2315670" cy="1045155"/>
          </a:xfrm>
          <a:solidFill>
            <a:schemeClr val="bg1">
              <a:lumMod val="95000"/>
            </a:schemeClr>
          </a:solidFill>
        </p:spPr>
        <p:txBody>
          <a:bodyPr>
            <a:normAutofit/>
          </a:bodyPr>
          <a:lstStyle>
            <a:lvl1pPr marL="0" indent="0">
              <a:buNone/>
              <a:defRPr sz="1400">
                <a:latin typeface="Lato Light"/>
                <a:cs typeface="Lato Light"/>
              </a:defRPr>
            </a:lvl1pPr>
          </a:lstStyle>
          <a:p>
            <a:endParaRPr lang="en-US"/>
          </a:p>
        </p:txBody>
      </p:sp>
      <p:sp>
        <p:nvSpPr>
          <p:cNvPr id="35" name="Picture Placeholder 2"/>
          <p:cNvSpPr>
            <a:spLocks noGrp="1"/>
          </p:cNvSpPr>
          <p:nvPr>
            <p:ph type="pic" sz="quarter" idx="22"/>
          </p:nvPr>
        </p:nvSpPr>
        <p:spPr>
          <a:xfrm>
            <a:off x="3699083" y="4288280"/>
            <a:ext cx="2315670" cy="1045155"/>
          </a:xfrm>
          <a:solidFill>
            <a:schemeClr val="bg1">
              <a:lumMod val="95000"/>
            </a:schemeClr>
          </a:solidFill>
        </p:spPr>
        <p:txBody>
          <a:bodyPr>
            <a:normAutofit/>
          </a:bodyPr>
          <a:lstStyle>
            <a:lvl1pPr marL="0" indent="0">
              <a:buNone/>
              <a:defRPr sz="1400">
                <a:latin typeface="Lato Light"/>
                <a:cs typeface="Lato Light"/>
              </a:defRPr>
            </a:lvl1pPr>
          </a:lstStyle>
          <a:p>
            <a:endParaRPr lang="en-US"/>
          </a:p>
        </p:txBody>
      </p:sp>
      <p:sp>
        <p:nvSpPr>
          <p:cNvPr id="36" name="Picture Placeholder 2"/>
          <p:cNvSpPr>
            <a:spLocks noGrp="1"/>
          </p:cNvSpPr>
          <p:nvPr>
            <p:ph type="pic" sz="quarter" idx="23"/>
          </p:nvPr>
        </p:nvSpPr>
        <p:spPr>
          <a:xfrm>
            <a:off x="6382093" y="4288280"/>
            <a:ext cx="2315670" cy="1045155"/>
          </a:xfrm>
          <a:solidFill>
            <a:schemeClr val="bg1">
              <a:lumMod val="95000"/>
            </a:schemeClr>
          </a:solidFill>
        </p:spPr>
        <p:txBody>
          <a:bodyPr>
            <a:normAutofit/>
          </a:bodyPr>
          <a:lstStyle>
            <a:lvl1pPr marL="0" indent="0">
              <a:buNone/>
              <a:defRPr sz="1400">
                <a:latin typeface="Lato Light"/>
                <a:cs typeface="Lato Light"/>
              </a:defRPr>
            </a:lvl1pPr>
          </a:lstStyle>
          <a:p>
            <a:endParaRPr lang="en-US"/>
          </a:p>
        </p:txBody>
      </p:sp>
      <p:sp>
        <p:nvSpPr>
          <p:cNvPr id="37" name="Picture Placeholder 2"/>
          <p:cNvSpPr>
            <a:spLocks noGrp="1"/>
          </p:cNvSpPr>
          <p:nvPr>
            <p:ph type="pic" sz="quarter" idx="24"/>
          </p:nvPr>
        </p:nvSpPr>
        <p:spPr>
          <a:xfrm>
            <a:off x="9044794" y="4288280"/>
            <a:ext cx="2315670" cy="1045155"/>
          </a:xfrm>
          <a:solidFill>
            <a:schemeClr val="bg1">
              <a:lumMod val="95000"/>
            </a:schemeClr>
          </a:solidFill>
        </p:spPr>
        <p:txBody>
          <a:bodyPr>
            <a:normAutofit/>
          </a:bodyPr>
          <a:lstStyle>
            <a:lvl1pPr marL="0" indent="0">
              <a:buNone/>
              <a:defRPr sz="1400">
                <a:latin typeface="Lato Light"/>
                <a:cs typeface="Lato Light"/>
              </a:defRPr>
            </a:lvl1pPr>
          </a:lstStyle>
          <a:p>
            <a:endParaRPr lang="en-US" dirty="0"/>
          </a:p>
        </p:txBody>
      </p:sp>
    </p:spTree>
    <p:extLst>
      <p:ext uri="{BB962C8B-B14F-4D97-AF65-F5344CB8AC3E}">
        <p14:creationId xmlns:p14="http://schemas.microsoft.com/office/powerpoint/2010/main" val="25436042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Our Clients Square">
    <p:spTree>
      <p:nvGrpSpPr>
        <p:cNvPr id="1" name=""/>
        <p:cNvGrpSpPr/>
        <p:nvPr/>
      </p:nvGrpSpPr>
      <p:grpSpPr>
        <a:xfrm>
          <a:off x="0" y="0"/>
          <a:ext cx="0" cy="0"/>
          <a:chOff x="0" y="0"/>
          <a:chExt cx="0" cy="0"/>
        </a:xfrm>
      </p:grpSpPr>
      <p:sp>
        <p:nvSpPr>
          <p:cNvPr id="79" name="Picture Placeholder 2"/>
          <p:cNvSpPr>
            <a:spLocks noGrp="1"/>
          </p:cNvSpPr>
          <p:nvPr>
            <p:ph type="pic" sz="quarter" idx="13"/>
          </p:nvPr>
        </p:nvSpPr>
        <p:spPr>
          <a:xfrm>
            <a:off x="1551061" y="1520469"/>
            <a:ext cx="1411776" cy="1411408"/>
          </a:xfrm>
          <a:solidFill>
            <a:schemeClr val="bg1">
              <a:lumMod val="95000"/>
            </a:schemeClr>
          </a:solidFill>
        </p:spPr>
        <p:txBody>
          <a:bodyPr>
            <a:normAutofit/>
          </a:bodyPr>
          <a:lstStyle>
            <a:lvl1pPr marL="0" indent="0">
              <a:buNone/>
              <a:defRPr sz="1400">
                <a:latin typeface="Lato Light"/>
                <a:cs typeface="Lato Light"/>
              </a:defRPr>
            </a:lvl1pPr>
          </a:lstStyle>
          <a:p>
            <a:endParaRPr lang="en-US" dirty="0"/>
          </a:p>
        </p:txBody>
      </p:sp>
      <p:sp>
        <p:nvSpPr>
          <p:cNvPr id="80" name="Picture Placeholder 2"/>
          <p:cNvSpPr>
            <a:spLocks noGrp="1"/>
          </p:cNvSpPr>
          <p:nvPr>
            <p:ph type="pic" sz="quarter" idx="14"/>
          </p:nvPr>
        </p:nvSpPr>
        <p:spPr>
          <a:xfrm>
            <a:off x="3080648" y="1520469"/>
            <a:ext cx="1411776" cy="1411408"/>
          </a:xfrm>
          <a:solidFill>
            <a:schemeClr val="bg1">
              <a:lumMod val="95000"/>
            </a:schemeClr>
          </a:solidFill>
        </p:spPr>
        <p:txBody>
          <a:bodyPr>
            <a:normAutofit/>
          </a:bodyPr>
          <a:lstStyle>
            <a:lvl1pPr marL="0" indent="0">
              <a:buNone/>
              <a:defRPr sz="1400">
                <a:latin typeface="Lato Light"/>
                <a:cs typeface="Lato Light"/>
              </a:defRPr>
            </a:lvl1pPr>
          </a:lstStyle>
          <a:p>
            <a:endParaRPr lang="en-US" dirty="0"/>
          </a:p>
        </p:txBody>
      </p:sp>
      <p:sp>
        <p:nvSpPr>
          <p:cNvPr id="81" name="Picture Placeholder 2"/>
          <p:cNvSpPr>
            <a:spLocks noGrp="1"/>
          </p:cNvSpPr>
          <p:nvPr>
            <p:ph type="pic" sz="quarter" idx="15"/>
          </p:nvPr>
        </p:nvSpPr>
        <p:spPr>
          <a:xfrm>
            <a:off x="4610234" y="1520469"/>
            <a:ext cx="1411776" cy="1411408"/>
          </a:xfrm>
          <a:solidFill>
            <a:schemeClr val="bg1">
              <a:lumMod val="95000"/>
            </a:schemeClr>
          </a:solidFill>
        </p:spPr>
        <p:txBody>
          <a:bodyPr>
            <a:normAutofit/>
          </a:bodyPr>
          <a:lstStyle>
            <a:lvl1pPr marL="0" indent="0">
              <a:buNone/>
              <a:defRPr sz="1400">
                <a:latin typeface="Lato Light"/>
                <a:cs typeface="Lato Light"/>
              </a:defRPr>
            </a:lvl1pPr>
          </a:lstStyle>
          <a:p>
            <a:endParaRPr lang="en-US" dirty="0"/>
          </a:p>
        </p:txBody>
      </p:sp>
      <p:sp>
        <p:nvSpPr>
          <p:cNvPr id="82" name="Picture Placeholder 2"/>
          <p:cNvSpPr>
            <a:spLocks noGrp="1"/>
          </p:cNvSpPr>
          <p:nvPr>
            <p:ph type="pic" sz="quarter" idx="16"/>
          </p:nvPr>
        </p:nvSpPr>
        <p:spPr>
          <a:xfrm>
            <a:off x="6139821" y="1520469"/>
            <a:ext cx="1411776" cy="1411408"/>
          </a:xfrm>
          <a:solidFill>
            <a:schemeClr val="bg1">
              <a:lumMod val="95000"/>
            </a:schemeClr>
          </a:solidFill>
        </p:spPr>
        <p:txBody>
          <a:bodyPr>
            <a:normAutofit/>
          </a:bodyPr>
          <a:lstStyle>
            <a:lvl1pPr marL="0" indent="0">
              <a:buNone/>
              <a:defRPr sz="1400">
                <a:latin typeface="Lato Light"/>
                <a:cs typeface="Lato Light"/>
              </a:defRPr>
            </a:lvl1pPr>
          </a:lstStyle>
          <a:p>
            <a:endParaRPr lang="en-US" dirty="0"/>
          </a:p>
        </p:txBody>
      </p:sp>
      <p:sp>
        <p:nvSpPr>
          <p:cNvPr id="83" name="Picture Placeholder 2"/>
          <p:cNvSpPr>
            <a:spLocks noGrp="1"/>
          </p:cNvSpPr>
          <p:nvPr>
            <p:ph type="pic" sz="quarter" idx="17"/>
          </p:nvPr>
        </p:nvSpPr>
        <p:spPr>
          <a:xfrm>
            <a:off x="7669408" y="1520469"/>
            <a:ext cx="1411776" cy="1411408"/>
          </a:xfrm>
          <a:solidFill>
            <a:schemeClr val="bg1">
              <a:lumMod val="95000"/>
            </a:schemeClr>
          </a:solidFill>
        </p:spPr>
        <p:txBody>
          <a:bodyPr>
            <a:normAutofit/>
          </a:bodyPr>
          <a:lstStyle>
            <a:lvl1pPr marL="0" indent="0">
              <a:buNone/>
              <a:defRPr sz="1400">
                <a:latin typeface="Lato Light"/>
                <a:cs typeface="Lato Light"/>
              </a:defRPr>
            </a:lvl1pPr>
          </a:lstStyle>
          <a:p>
            <a:endParaRPr lang="en-US" dirty="0"/>
          </a:p>
        </p:txBody>
      </p:sp>
      <p:sp>
        <p:nvSpPr>
          <p:cNvPr id="84" name="Picture Placeholder 2"/>
          <p:cNvSpPr>
            <a:spLocks noGrp="1"/>
          </p:cNvSpPr>
          <p:nvPr>
            <p:ph type="pic" sz="quarter" idx="18"/>
          </p:nvPr>
        </p:nvSpPr>
        <p:spPr>
          <a:xfrm>
            <a:off x="9198994" y="1520469"/>
            <a:ext cx="1411776" cy="1411408"/>
          </a:xfrm>
          <a:solidFill>
            <a:schemeClr val="bg1">
              <a:lumMod val="95000"/>
            </a:schemeClr>
          </a:solidFill>
        </p:spPr>
        <p:txBody>
          <a:bodyPr>
            <a:normAutofit/>
          </a:bodyPr>
          <a:lstStyle>
            <a:lvl1pPr marL="0" indent="0">
              <a:buNone/>
              <a:defRPr sz="1400">
                <a:latin typeface="Lato Light"/>
                <a:cs typeface="Lato Light"/>
              </a:defRPr>
            </a:lvl1pPr>
          </a:lstStyle>
          <a:p>
            <a:endParaRPr lang="en-US" dirty="0"/>
          </a:p>
        </p:txBody>
      </p:sp>
      <p:sp>
        <p:nvSpPr>
          <p:cNvPr id="91" name="Picture Placeholder 2"/>
          <p:cNvSpPr>
            <a:spLocks noGrp="1"/>
          </p:cNvSpPr>
          <p:nvPr>
            <p:ph type="pic" sz="quarter" idx="19"/>
          </p:nvPr>
        </p:nvSpPr>
        <p:spPr>
          <a:xfrm>
            <a:off x="1551061" y="3053648"/>
            <a:ext cx="1411776" cy="1411408"/>
          </a:xfrm>
          <a:solidFill>
            <a:schemeClr val="bg1">
              <a:lumMod val="95000"/>
            </a:schemeClr>
          </a:solidFill>
        </p:spPr>
        <p:txBody>
          <a:bodyPr>
            <a:normAutofit/>
          </a:bodyPr>
          <a:lstStyle>
            <a:lvl1pPr marL="0" indent="0">
              <a:buNone/>
              <a:defRPr sz="1400">
                <a:latin typeface="Lato Light"/>
                <a:cs typeface="Lato Light"/>
              </a:defRPr>
            </a:lvl1pPr>
          </a:lstStyle>
          <a:p>
            <a:endParaRPr lang="en-US" dirty="0"/>
          </a:p>
        </p:txBody>
      </p:sp>
      <p:sp>
        <p:nvSpPr>
          <p:cNvPr id="92" name="Picture Placeholder 2"/>
          <p:cNvSpPr>
            <a:spLocks noGrp="1"/>
          </p:cNvSpPr>
          <p:nvPr>
            <p:ph type="pic" sz="quarter" idx="20"/>
          </p:nvPr>
        </p:nvSpPr>
        <p:spPr>
          <a:xfrm>
            <a:off x="3080648" y="3053648"/>
            <a:ext cx="1411776" cy="1411408"/>
          </a:xfrm>
          <a:solidFill>
            <a:schemeClr val="bg1">
              <a:lumMod val="95000"/>
            </a:schemeClr>
          </a:solidFill>
        </p:spPr>
        <p:txBody>
          <a:bodyPr>
            <a:normAutofit/>
          </a:bodyPr>
          <a:lstStyle>
            <a:lvl1pPr marL="0" indent="0">
              <a:buNone/>
              <a:defRPr sz="1400">
                <a:latin typeface="Lato Light"/>
                <a:cs typeface="Lato Light"/>
              </a:defRPr>
            </a:lvl1pPr>
          </a:lstStyle>
          <a:p>
            <a:endParaRPr lang="en-US" dirty="0"/>
          </a:p>
        </p:txBody>
      </p:sp>
      <p:sp>
        <p:nvSpPr>
          <p:cNvPr id="93" name="Picture Placeholder 2"/>
          <p:cNvSpPr>
            <a:spLocks noGrp="1"/>
          </p:cNvSpPr>
          <p:nvPr>
            <p:ph type="pic" sz="quarter" idx="21"/>
          </p:nvPr>
        </p:nvSpPr>
        <p:spPr>
          <a:xfrm>
            <a:off x="4610234" y="3053648"/>
            <a:ext cx="1411776" cy="1411408"/>
          </a:xfrm>
          <a:solidFill>
            <a:schemeClr val="bg1">
              <a:lumMod val="95000"/>
            </a:schemeClr>
          </a:solidFill>
        </p:spPr>
        <p:txBody>
          <a:bodyPr>
            <a:normAutofit/>
          </a:bodyPr>
          <a:lstStyle>
            <a:lvl1pPr marL="0" indent="0">
              <a:buNone/>
              <a:defRPr sz="1400">
                <a:latin typeface="Lato Light"/>
                <a:cs typeface="Lato Light"/>
              </a:defRPr>
            </a:lvl1pPr>
          </a:lstStyle>
          <a:p>
            <a:endParaRPr lang="en-US" dirty="0"/>
          </a:p>
        </p:txBody>
      </p:sp>
      <p:sp>
        <p:nvSpPr>
          <p:cNvPr id="94" name="Picture Placeholder 2"/>
          <p:cNvSpPr>
            <a:spLocks noGrp="1"/>
          </p:cNvSpPr>
          <p:nvPr>
            <p:ph type="pic" sz="quarter" idx="22"/>
          </p:nvPr>
        </p:nvSpPr>
        <p:spPr>
          <a:xfrm>
            <a:off x="6139821" y="3053648"/>
            <a:ext cx="1411776" cy="1411408"/>
          </a:xfrm>
          <a:solidFill>
            <a:schemeClr val="bg1">
              <a:lumMod val="95000"/>
            </a:schemeClr>
          </a:solidFill>
        </p:spPr>
        <p:txBody>
          <a:bodyPr>
            <a:normAutofit/>
          </a:bodyPr>
          <a:lstStyle>
            <a:lvl1pPr marL="0" indent="0">
              <a:buNone/>
              <a:defRPr sz="1400">
                <a:latin typeface="Lato Light"/>
                <a:cs typeface="Lato Light"/>
              </a:defRPr>
            </a:lvl1pPr>
          </a:lstStyle>
          <a:p>
            <a:endParaRPr lang="en-US" dirty="0"/>
          </a:p>
        </p:txBody>
      </p:sp>
      <p:sp>
        <p:nvSpPr>
          <p:cNvPr id="95" name="Picture Placeholder 2"/>
          <p:cNvSpPr>
            <a:spLocks noGrp="1"/>
          </p:cNvSpPr>
          <p:nvPr>
            <p:ph type="pic" sz="quarter" idx="23"/>
          </p:nvPr>
        </p:nvSpPr>
        <p:spPr>
          <a:xfrm>
            <a:off x="7669408" y="3053648"/>
            <a:ext cx="1411776" cy="1411408"/>
          </a:xfrm>
          <a:solidFill>
            <a:schemeClr val="bg1">
              <a:lumMod val="95000"/>
            </a:schemeClr>
          </a:solidFill>
        </p:spPr>
        <p:txBody>
          <a:bodyPr>
            <a:normAutofit/>
          </a:bodyPr>
          <a:lstStyle>
            <a:lvl1pPr marL="0" indent="0">
              <a:buNone/>
              <a:defRPr sz="1400">
                <a:latin typeface="Lato Light"/>
                <a:cs typeface="Lato Light"/>
              </a:defRPr>
            </a:lvl1pPr>
          </a:lstStyle>
          <a:p>
            <a:endParaRPr lang="en-US" dirty="0"/>
          </a:p>
        </p:txBody>
      </p:sp>
      <p:sp>
        <p:nvSpPr>
          <p:cNvPr id="96" name="Picture Placeholder 2"/>
          <p:cNvSpPr>
            <a:spLocks noGrp="1"/>
          </p:cNvSpPr>
          <p:nvPr>
            <p:ph type="pic" sz="quarter" idx="24"/>
          </p:nvPr>
        </p:nvSpPr>
        <p:spPr>
          <a:xfrm>
            <a:off x="9198994" y="3053648"/>
            <a:ext cx="1411776" cy="1411408"/>
          </a:xfrm>
          <a:solidFill>
            <a:schemeClr val="bg1">
              <a:lumMod val="95000"/>
            </a:schemeClr>
          </a:solidFill>
        </p:spPr>
        <p:txBody>
          <a:bodyPr>
            <a:normAutofit/>
          </a:bodyPr>
          <a:lstStyle>
            <a:lvl1pPr marL="0" indent="0">
              <a:buNone/>
              <a:defRPr sz="1400">
                <a:latin typeface="Lato Light"/>
                <a:cs typeface="Lato Light"/>
              </a:defRPr>
            </a:lvl1pPr>
          </a:lstStyle>
          <a:p>
            <a:endParaRPr lang="en-US" dirty="0"/>
          </a:p>
        </p:txBody>
      </p:sp>
      <p:sp>
        <p:nvSpPr>
          <p:cNvPr id="103" name="Picture Placeholder 2"/>
          <p:cNvSpPr>
            <a:spLocks noGrp="1"/>
          </p:cNvSpPr>
          <p:nvPr>
            <p:ph type="pic" sz="quarter" idx="25"/>
          </p:nvPr>
        </p:nvSpPr>
        <p:spPr>
          <a:xfrm>
            <a:off x="1551061" y="4623288"/>
            <a:ext cx="1411776" cy="1411408"/>
          </a:xfrm>
          <a:solidFill>
            <a:schemeClr val="bg1">
              <a:lumMod val="95000"/>
            </a:schemeClr>
          </a:solidFill>
        </p:spPr>
        <p:txBody>
          <a:bodyPr>
            <a:normAutofit/>
          </a:bodyPr>
          <a:lstStyle>
            <a:lvl1pPr marL="0" indent="0">
              <a:buNone/>
              <a:defRPr sz="1400">
                <a:latin typeface="Lato Light"/>
                <a:cs typeface="Lato Light"/>
              </a:defRPr>
            </a:lvl1pPr>
          </a:lstStyle>
          <a:p>
            <a:endParaRPr lang="en-US" dirty="0"/>
          </a:p>
        </p:txBody>
      </p:sp>
      <p:sp>
        <p:nvSpPr>
          <p:cNvPr id="104" name="Picture Placeholder 2"/>
          <p:cNvSpPr>
            <a:spLocks noGrp="1"/>
          </p:cNvSpPr>
          <p:nvPr>
            <p:ph type="pic" sz="quarter" idx="26"/>
          </p:nvPr>
        </p:nvSpPr>
        <p:spPr>
          <a:xfrm>
            <a:off x="3080648" y="4623288"/>
            <a:ext cx="1411776" cy="1411408"/>
          </a:xfrm>
          <a:solidFill>
            <a:schemeClr val="bg1">
              <a:lumMod val="95000"/>
            </a:schemeClr>
          </a:solidFill>
        </p:spPr>
        <p:txBody>
          <a:bodyPr>
            <a:normAutofit/>
          </a:bodyPr>
          <a:lstStyle>
            <a:lvl1pPr marL="0" indent="0">
              <a:buNone/>
              <a:defRPr sz="1400">
                <a:latin typeface="Lato Light"/>
                <a:cs typeface="Lato Light"/>
              </a:defRPr>
            </a:lvl1pPr>
          </a:lstStyle>
          <a:p>
            <a:endParaRPr lang="en-US" dirty="0"/>
          </a:p>
        </p:txBody>
      </p:sp>
      <p:sp>
        <p:nvSpPr>
          <p:cNvPr id="105" name="Picture Placeholder 2"/>
          <p:cNvSpPr>
            <a:spLocks noGrp="1"/>
          </p:cNvSpPr>
          <p:nvPr>
            <p:ph type="pic" sz="quarter" idx="27"/>
          </p:nvPr>
        </p:nvSpPr>
        <p:spPr>
          <a:xfrm>
            <a:off x="4610234" y="4623288"/>
            <a:ext cx="1411776" cy="1411408"/>
          </a:xfrm>
          <a:solidFill>
            <a:schemeClr val="bg1">
              <a:lumMod val="95000"/>
            </a:schemeClr>
          </a:solidFill>
        </p:spPr>
        <p:txBody>
          <a:bodyPr>
            <a:normAutofit/>
          </a:bodyPr>
          <a:lstStyle>
            <a:lvl1pPr marL="0" indent="0">
              <a:buNone/>
              <a:defRPr sz="1400">
                <a:latin typeface="Lato Light"/>
                <a:cs typeface="Lato Light"/>
              </a:defRPr>
            </a:lvl1pPr>
          </a:lstStyle>
          <a:p>
            <a:endParaRPr lang="en-US" dirty="0"/>
          </a:p>
        </p:txBody>
      </p:sp>
      <p:sp>
        <p:nvSpPr>
          <p:cNvPr id="106" name="Picture Placeholder 2"/>
          <p:cNvSpPr>
            <a:spLocks noGrp="1"/>
          </p:cNvSpPr>
          <p:nvPr>
            <p:ph type="pic" sz="quarter" idx="28"/>
          </p:nvPr>
        </p:nvSpPr>
        <p:spPr>
          <a:xfrm>
            <a:off x="6139821" y="4623288"/>
            <a:ext cx="1411776" cy="1411408"/>
          </a:xfrm>
          <a:solidFill>
            <a:schemeClr val="bg1">
              <a:lumMod val="95000"/>
            </a:schemeClr>
          </a:solidFill>
        </p:spPr>
        <p:txBody>
          <a:bodyPr>
            <a:normAutofit/>
          </a:bodyPr>
          <a:lstStyle>
            <a:lvl1pPr marL="0" indent="0">
              <a:buNone/>
              <a:defRPr sz="1400">
                <a:latin typeface="Lato Light"/>
                <a:cs typeface="Lato Light"/>
              </a:defRPr>
            </a:lvl1pPr>
          </a:lstStyle>
          <a:p>
            <a:endParaRPr lang="en-US" dirty="0"/>
          </a:p>
        </p:txBody>
      </p:sp>
      <p:sp>
        <p:nvSpPr>
          <p:cNvPr id="107" name="Picture Placeholder 2"/>
          <p:cNvSpPr>
            <a:spLocks noGrp="1"/>
          </p:cNvSpPr>
          <p:nvPr>
            <p:ph type="pic" sz="quarter" idx="29"/>
          </p:nvPr>
        </p:nvSpPr>
        <p:spPr>
          <a:xfrm>
            <a:off x="7669408" y="4623288"/>
            <a:ext cx="1411776" cy="1411408"/>
          </a:xfrm>
          <a:solidFill>
            <a:schemeClr val="bg1">
              <a:lumMod val="95000"/>
            </a:schemeClr>
          </a:solidFill>
        </p:spPr>
        <p:txBody>
          <a:bodyPr>
            <a:normAutofit/>
          </a:bodyPr>
          <a:lstStyle>
            <a:lvl1pPr marL="0" indent="0">
              <a:buNone/>
              <a:defRPr sz="1400">
                <a:latin typeface="Lato Light"/>
                <a:cs typeface="Lato Light"/>
              </a:defRPr>
            </a:lvl1pPr>
          </a:lstStyle>
          <a:p>
            <a:endParaRPr lang="en-US" dirty="0"/>
          </a:p>
        </p:txBody>
      </p:sp>
      <p:sp>
        <p:nvSpPr>
          <p:cNvPr id="108" name="Picture Placeholder 2"/>
          <p:cNvSpPr>
            <a:spLocks noGrp="1"/>
          </p:cNvSpPr>
          <p:nvPr>
            <p:ph type="pic" sz="quarter" idx="30"/>
          </p:nvPr>
        </p:nvSpPr>
        <p:spPr>
          <a:xfrm>
            <a:off x="9198994" y="4623288"/>
            <a:ext cx="1411776" cy="1411408"/>
          </a:xfrm>
          <a:solidFill>
            <a:schemeClr val="bg1">
              <a:lumMod val="95000"/>
            </a:schemeClr>
          </a:solidFill>
        </p:spPr>
        <p:txBody>
          <a:bodyPr>
            <a:normAutofit/>
          </a:bodyPr>
          <a:lstStyle>
            <a:lvl1pPr marL="0" indent="0">
              <a:buNone/>
              <a:defRPr sz="1400">
                <a:latin typeface="Lato Light"/>
                <a:cs typeface="Lato Light"/>
              </a:defRPr>
            </a:lvl1pPr>
          </a:lstStyle>
          <a:p>
            <a:endParaRPr lang="en-US" dirty="0"/>
          </a:p>
        </p:txBody>
      </p:sp>
    </p:spTree>
    <p:extLst>
      <p:ext uri="{BB962C8B-B14F-4D97-AF65-F5344CB8AC3E}">
        <p14:creationId xmlns:p14="http://schemas.microsoft.com/office/powerpoint/2010/main" val="454643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21033-D879-478A-9B52-430B166AA6E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C2E0C18-A295-4D80-8012-FB19FDAF0A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3ED42A4-52A6-4C87-9839-8DD8315BCEF4}"/>
              </a:ext>
            </a:extLst>
          </p:cNvPr>
          <p:cNvSpPr>
            <a:spLocks noGrp="1"/>
          </p:cNvSpPr>
          <p:nvPr>
            <p:ph type="dt" sz="half" idx="10"/>
          </p:nvPr>
        </p:nvSpPr>
        <p:spPr/>
        <p:txBody>
          <a:bodyPr/>
          <a:lstStyle/>
          <a:p>
            <a:fld id="{443D95A0-58C0-4B80-A9E5-8914E96B322F}" type="datetimeFigureOut">
              <a:rPr lang="en-US" smtClean="0"/>
              <a:t>9/14/2021</a:t>
            </a:fld>
            <a:endParaRPr lang="en-US"/>
          </a:p>
        </p:txBody>
      </p:sp>
      <p:sp>
        <p:nvSpPr>
          <p:cNvPr id="5" name="Footer Placeholder 4">
            <a:extLst>
              <a:ext uri="{FF2B5EF4-FFF2-40B4-BE49-F238E27FC236}">
                <a16:creationId xmlns:a16="http://schemas.microsoft.com/office/drawing/2014/main" id="{7B3F9A78-5F89-4BB3-8891-D5B6D4E027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F742E7-2C06-4A0B-A005-F2F1915356BE}"/>
              </a:ext>
            </a:extLst>
          </p:cNvPr>
          <p:cNvSpPr>
            <a:spLocks noGrp="1"/>
          </p:cNvSpPr>
          <p:nvPr>
            <p:ph type="sldNum" sz="quarter" idx="12"/>
          </p:nvPr>
        </p:nvSpPr>
        <p:spPr/>
        <p:txBody>
          <a:bodyPr/>
          <a:lstStyle/>
          <a:p>
            <a:fld id="{FD07CDF2-C855-4FB3-9B7F-256DF4658FD5}" type="slidenum">
              <a:rPr lang="en-US" smtClean="0"/>
              <a:t>‹#›</a:t>
            </a:fld>
            <a:endParaRPr lang="en-US"/>
          </a:p>
        </p:txBody>
      </p:sp>
    </p:spTree>
    <p:extLst>
      <p:ext uri="{BB962C8B-B14F-4D97-AF65-F5344CB8AC3E}">
        <p14:creationId xmlns:p14="http://schemas.microsoft.com/office/powerpoint/2010/main" val="1179380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83AB5-B273-438D-8A0F-7EB455635F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F71635-D38E-4976-9530-4A350D5DC8B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3B9E782-34B4-4F55-8372-B5FCE594E41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114FE0-A400-4798-85E6-9AFE2B11E2B3}"/>
              </a:ext>
            </a:extLst>
          </p:cNvPr>
          <p:cNvSpPr>
            <a:spLocks noGrp="1"/>
          </p:cNvSpPr>
          <p:nvPr>
            <p:ph type="dt" sz="half" idx="10"/>
          </p:nvPr>
        </p:nvSpPr>
        <p:spPr/>
        <p:txBody>
          <a:bodyPr/>
          <a:lstStyle/>
          <a:p>
            <a:fld id="{443D95A0-58C0-4B80-A9E5-8914E96B322F}" type="datetimeFigureOut">
              <a:rPr lang="en-US" smtClean="0"/>
              <a:t>9/14/2021</a:t>
            </a:fld>
            <a:endParaRPr lang="en-US"/>
          </a:p>
        </p:txBody>
      </p:sp>
      <p:sp>
        <p:nvSpPr>
          <p:cNvPr id="6" name="Footer Placeholder 5">
            <a:extLst>
              <a:ext uri="{FF2B5EF4-FFF2-40B4-BE49-F238E27FC236}">
                <a16:creationId xmlns:a16="http://schemas.microsoft.com/office/drawing/2014/main" id="{39C5F812-9A24-4267-9333-907965626A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3250B1-0C4D-4D4A-85DD-B08037B5EB5F}"/>
              </a:ext>
            </a:extLst>
          </p:cNvPr>
          <p:cNvSpPr>
            <a:spLocks noGrp="1"/>
          </p:cNvSpPr>
          <p:nvPr>
            <p:ph type="sldNum" sz="quarter" idx="12"/>
          </p:nvPr>
        </p:nvSpPr>
        <p:spPr/>
        <p:txBody>
          <a:bodyPr/>
          <a:lstStyle/>
          <a:p>
            <a:fld id="{FD07CDF2-C855-4FB3-9B7F-256DF4658FD5}" type="slidenum">
              <a:rPr lang="en-US" smtClean="0"/>
              <a:t>‹#›</a:t>
            </a:fld>
            <a:endParaRPr lang="en-US"/>
          </a:p>
        </p:txBody>
      </p:sp>
    </p:spTree>
    <p:extLst>
      <p:ext uri="{BB962C8B-B14F-4D97-AF65-F5344CB8AC3E}">
        <p14:creationId xmlns:p14="http://schemas.microsoft.com/office/powerpoint/2010/main" val="817876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AB9E7-2252-4D5A-B849-076D7C5E6D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6FF03DD-C94C-42AE-865C-4207FFBFD2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5231247-C627-452D-BC7B-2D9621F075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09ECC1C-C5CC-4C95-8BF0-7D1C79DBC9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FDFA1A3-6D34-4495-8C70-247AA37E65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8DC708-E361-4CE0-8EE5-211B7E53B31F}"/>
              </a:ext>
            </a:extLst>
          </p:cNvPr>
          <p:cNvSpPr>
            <a:spLocks noGrp="1"/>
          </p:cNvSpPr>
          <p:nvPr>
            <p:ph type="dt" sz="half" idx="10"/>
          </p:nvPr>
        </p:nvSpPr>
        <p:spPr/>
        <p:txBody>
          <a:bodyPr/>
          <a:lstStyle/>
          <a:p>
            <a:fld id="{443D95A0-58C0-4B80-A9E5-8914E96B322F}" type="datetimeFigureOut">
              <a:rPr lang="en-US" smtClean="0"/>
              <a:t>9/14/2021</a:t>
            </a:fld>
            <a:endParaRPr lang="en-US"/>
          </a:p>
        </p:txBody>
      </p:sp>
      <p:sp>
        <p:nvSpPr>
          <p:cNvPr id="8" name="Footer Placeholder 7">
            <a:extLst>
              <a:ext uri="{FF2B5EF4-FFF2-40B4-BE49-F238E27FC236}">
                <a16:creationId xmlns:a16="http://schemas.microsoft.com/office/drawing/2014/main" id="{8D685A4B-0762-4A5C-9017-C95F180762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C4F7E2D-B926-4509-8E9F-CF3A14BA101F}"/>
              </a:ext>
            </a:extLst>
          </p:cNvPr>
          <p:cNvSpPr>
            <a:spLocks noGrp="1"/>
          </p:cNvSpPr>
          <p:nvPr>
            <p:ph type="sldNum" sz="quarter" idx="12"/>
          </p:nvPr>
        </p:nvSpPr>
        <p:spPr/>
        <p:txBody>
          <a:bodyPr/>
          <a:lstStyle/>
          <a:p>
            <a:fld id="{FD07CDF2-C855-4FB3-9B7F-256DF4658FD5}" type="slidenum">
              <a:rPr lang="en-US" smtClean="0"/>
              <a:t>‹#›</a:t>
            </a:fld>
            <a:endParaRPr lang="en-US"/>
          </a:p>
        </p:txBody>
      </p:sp>
    </p:spTree>
    <p:extLst>
      <p:ext uri="{BB962C8B-B14F-4D97-AF65-F5344CB8AC3E}">
        <p14:creationId xmlns:p14="http://schemas.microsoft.com/office/powerpoint/2010/main" val="508542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9B6CD-A44E-4B9B-A4A6-A551BFF887C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82F088-D222-4477-954A-EA425B50AD2E}"/>
              </a:ext>
            </a:extLst>
          </p:cNvPr>
          <p:cNvSpPr>
            <a:spLocks noGrp="1"/>
          </p:cNvSpPr>
          <p:nvPr>
            <p:ph type="dt" sz="half" idx="10"/>
          </p:nvPr>
        </p:nvSpPr>
        <p:spPr/>
        <p:txBody>
          <a:bodyPr/>
          <a:lstStyle/>
          <a:p>
            <a:fld id="{443D95A0-58C0-4B80-A9E5-8914E96B322F}" type="datetimeFigureOut">
              <a:rPr lang="en-US" smtClean="0"/>
              <a:t>9/14/2021</a:t>
            </a:fld>
            <a:endParaRPr lang="en-US"/>
          </a:p>
        </p:txBody>
      </p:sp>
      <p:sp>
        <p:nvSpPr>
          <p:cNvPr id="4" name="Footer Placeholder 3">
            <a:extLst>
              <a:ext uri="{FF2B5EF4-FFF2-40B4-BE49-F238E27FC236}">
                <a16:creationId xmlns:a16="http://schemas.microsoft.com/office/drawing/2014/main" id="{3DC14EAA-AF28-4A4B-A18A-1C9D85FF373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3E014F-68B9-4868-A1AD-81924306FBB9}"/>
              </a:ext>
            </a:extLst>
          </p:cNvPr>
          <p:cNvSpPr>
            <a:spLocks noGrp="1"/>
          </p:cNvSpPr>
          <p:nvPr>
            <p:ph type="sldNum" sz="quarter" idx="12"/>
          </p:nvPr>
        </p:nvSpPr>
        <p:spPr/>
        <p:txBody>
          <a:bodyPr/>
          <a:lstStyle/>
          <a:p>
            <a:fld id="{FD07CDF2-C855-4FB3-9B7F-256DF4658FD5}" type="slidenum">
              <a:rPr lang="en-US" smtClean="0"/>
              <a:t>‹#›</a:t>
            </a:fld>
            <a:endParaRPr lang="en-US"/>
          </a:p>
        </p:txBody>
      </p:sp>
    </p:spTree>
    <p:extLst>
      <p:ext uri="{BB962C8B-B14F-4D97-AF65-F5344CB8AC3E}">
        <p14:creationId xmlns:p14="http://schemas.microsoft.com/office/powerpoint/2010/main" val="12224255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999FD3-A07B-4526-80F1-A5B3AEFC64E4}"/>
              </a:ext>
            </a:extLst>
          </p:cNvPr>
          <p:cNvSpPr>
            <a:spLocks noGrp="1"/>
          </p:cNvSpPr>
          <p:nvPr>
            <p:ph type="dt" sz="half" idx="10"/>
          </p:nvPr>
        </p:nvSpPr>
        <p:spPr/>
        <p:txBody>
          <a:bodyPr/>
          <a:lstStyle/>
          <a:p>
            <a:fld id="{443D95A0-58C0-4B80-A9E5-8914E96B322F}" type="datetimeFigureOut">
              <a:rPr lang="en-US" smtClean="0"/>
              <a:t>9/14/2021</a:t>
            </a:fld>
            <a:endParaRPr lang="en-US"/>
          </a:p>
        </p:txBody>
      </p:sp>
      <p:sp>
        <p:nvSpPr>
          <p:cNvPr id="3" name="Footer Placeholder 2">
            <a:extLst>
              <a:ext uri="{FF2B5EF4-FFF2-40B4-BE49-F238E27FC236}">
                <a16:creationId xmlns:a16="http://schemas.microsoft.com/office/drawing/2014/main" id="{0574765E-CC17-465B-BB7A-5BC563B8B53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72DC6A3-7210-4ECC-805B-C6C11B11BFF6}"/>
              </a:ext>
            </a:extLst>
          </p:cNvPr>
          <p:cNvSpPr>
            <a:spLocks noGrp="1"/>
          </p:cNvSpPr>
          <p:nvPr>
            <p:ph type="sldNum" sz="quarter" idx="12"/>
          </p:nvPr>
        </p:nvSpPr>
        <p:spPr/>
        <p:txBody>
          <a:bodyPr/>
          <a:lstStyle/>
          <a:p>
            <a:fld id="{FD07CDF2-C855-4FB3-9B7F-256DF4658FD5}" type="slidenum">
              <a:rPr lang="en-US" smtClean="0"/>
              <a:t>‹#›</a:t>
            </a:fld>
            <a:endParaRPr lang="en-US"/>
          </a:p>
        </p:txBody>
      </p:sp>
    </p:spTree>
    <p:extLst>
      <p:ext uri="{BB962C8B-B14F-4D97-AF65-F5344CB8AC3E}">
        <p14:creationId xmlns:p14="http://schemas.microsoft.com/office/powerpoint/2010/main" val="33251370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64577-5A6D-4C0F-BA32-A8092374BA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11E12C8-4D64-4808-9D20-B748C87B80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8EFA677-E254-4D4D-9CC3-05F1EE440E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3B0ACD-289A-438E-BCFB-2EB7E11D07E7}"/>
              </a:ext>
            </a:extLst>
          </p:cNvPr>
          <p:cNvSpPr>
            <a:spLocks noGrp="1"/>
          </p:cNvSpPr>
          <p:nvPr>
            <p:ph type="dt" sz="half" idx="10"/>
          </p:nvPr>
        </p:nvSpPr>
        <p:spPr/>
        <p:txBody>
          <a:bodyPr/>
          <a:lstStyle/>
          <a:p>
            <a:fld id="{443D95A0-58C0-4B80-A9E5-8914E96B322F}" type="datetimeFigureOut">
              <a:rPr lang="en-US" smtClean="0"/>
              <a:t>9/14/2021</a:t>
            </a:fld>
            <a:endParaRPr lang="en-US"/>
          </a:p>
        </p:txBody>
      </p:sp>
      <p:sp>
        <p:nvSpPr>
          <p:cNvPr id="6" name="Footer Placeholder 5">
            <a:extLst>
              <a:ext uri="{FF2B5EF4-FFF2-40B4-BE49-F238E27FC236}">
                <a16:creationId xmlns:a16="http://schemas.microsoft.com/office/drawing/2014/main" id="{94BB0217-0732-4966-93EF-5C389515EF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CD1211-235C-4EDC-842F-9DB469000C1C}"/>
              </a:ext>
            </a:extLst>
          </p:cNvPr>
          <p:cNvSpPr>
            <a:spLocks noGrp="1"/>
          </p:cNvSpPr>
          <p:nvPr>
            <p:ph type="sldNum" sz="quarter" idx="12"/>
          </p:nvPr>
        </p:nvSpPr>
        <p:spPr/>
        <p:txBody>
          <a:bodyPr/>
          <a:lstStyle/>
          <a:p>
            <a:fld id="{FD07CDF2-C855-4FB3-9B7F-256DF4658FD5}" type="slidenum">
              <a:rPr lang="en-US" smtClean="0"/>
              <a:t>‹#›</a:t>
            </a:fld>
            <a:endParaRPr lang="en-US"/>
          </a:p>
        </p:txBody>
      </p:sp>
    </p:spTree>
    <p:extLst>
      <p:ext uri="{BB962C8B-B14F-4D97-AF65-F5344CB8AC3E}">
        <p14:creationId xmlns:p14="http://schemas.microsoft.com/office/powerpoint/2010/main" val="3763594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84991-492A-4178-B5F6-6CA9B308CC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37A5418-2218-43D5-AE19-C40FFF4788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2D33A61-6513-4C30-BF3F-7CE1BC67BB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F72D7F-DA0C-4D5B-8743-905BEE6EB1F7}"/>
              </a:ext>
            </a:extLst>
          </p:cNvPr>
          <p:cNvSpPr>
            <a:spLocks noGrp="1"/>
          </p:cNvSpPr>
          <p:nvPr>
            <p:ph type="dt" sz="half" idx="10"/>
          </p:nvPr>
        </p:nvSpPr>
        <p:spPr/>
        <p:txBody>
          <a:bodyPr/>
          <a:lstStyle/>
          <a:p>
            <a:fld id="{443D95A0-58C0-4B80-A9E5-8914E96B322F}" type="datetimeFigureOut">
              <a:rPr lang="en-US" smtClean="0"/>
              <a:t>9/14/2021</a:t>
            </a:fld>
            <a:endParaRPr lang="en-US"/>
          </a:p>
        </p:txBody>
      </p:sp>
      <p:sp>
        <p:nvSpPr>
          <p:cNvPr id="6" name="Footer Placeholder 5">
            <a:extLst>
              <a:ext uri="{FF2B5EF4-FFF2-40B4-BE49-F238E27FC236}">
                <a16:creationId xmlns:a16="http://schemas.microsoft.com/office/drawing/2014/main" id="{89B9AE5D-A96D-46F0-BFD5-D0C5EB55EC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3A99AE-9F1A-4D90-8356-38C2B253D61D}"/>
              </a:ext>
            </a:extLst>
          </p:cNvPr>
          <p:cNvSpPr>
            <a:spLocks noGrp="1"/>
          </p:cNvSpPr>
          <p:nvPr>
            <p:ph type="sldNum" sz="quarter" idx="12"/>
          </p:nvPr>
        </p:nvSpPr>
        <p:spPr/>
        <p:txBody>
          <a:bodyPr/>
          <a:lstStyle/>
          <a:p>
            <a:fld id="{FD07CDF2-C855-4FB3-9B7F-256DF4658FD5}" type="slidenum">
              <a:rPr lang="en-US" smtClean="0"/>
              <a:t>‹#›</a:t>
            </a:fld>
            <a:endParaRPr lang="en-US"/>
          </a:p>
        </p:txBody>
      </p:sp>
    </p:spTree>
    <p:extLst>
      <p:ext uri="{BB962C8B-B14F-4D97-AF65-F5344CB8AC3E}">
        <p14:creationId xmlns:p14="http://schemas.microsoft.com/office/powerpoint/2010/main" val="13385948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94BEE1-B1B0-4613-AD1F-6AEF39D698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87D1523-4ECB-42D2-A1F8-62024A20EA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712A10-5FEB-41D6-9745-8EF6F2A7C0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3D95A0-58C0-4B80-A9E5-8914E96B322F}" type="datetimeFigureOut">
              <a:rPr lang="en-US" smtClean="0"/>
              <a:t>9/14/2021</a:t>
            </a:fld>
            <a:endParaRPr lang="en-US"/>
          </a:p>
        </p:txBody>
      </p:sp>
      <p:sp>
        <p:nvSpPr>
          <p:cNvPr id="5" name="Footer Placeholder 4">
            <a:extLst>
              <a:ext uri="{FF2B5EF4-FFF2-40B4-BE49-F238E27FC236}">
                <a16:creationId xmlns:a16="http://schemas.microsoft.com/office/drawing/2014/main" id="{E5B1B306-A0A9-41D9-A4FF-9C17AE340E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E9DD414-6AB0-4816-B12E-81722A5CF6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07CDF2-C855-4FB3-9B7F-256DF4658FD5}" type="slidenum">
              <a:rPr lang="en-US" smtClean="0"/>
              <a:t>‹#›</a:t>
            </a:fld>
            <a:endParaRPr lang="en-US"/>
          </a:p>
        </p:txBody>
      </p:sp>
    </p:spTree>
    <p:extLst>
      <p:ext uri="{BB962C8B-B14F-4D97-AF65-F5344CB8AC3E}">
        <p14:creationId xmlns:p14="http://schemas.microsoft.com/office/powerpoint/2010/main" val="30928048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11EAACC7-3B3F-47D1-959A-EF58926E955E}" type="datetimeFigureOut">
              <a:rPr lang="en-US" smtClean="0"/>
              <a:t>9/14/2021</a:t>
            </a:fld>
            <a:endParaRPr lang="en-US"/>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312CC964-A50B-4C29-B4E4-2C30BB34CCF3}" type="slidenum">
              <a:rPr lang="en-US" smtClean="0"/>
              <a:t>‹#›</a:t>
            </a:fld>
            <a:endParaRPr lang="en-US"/>
          </a:p>
        </p:txBody>
      </p:sp>
    </p:spTree>
    <p:extLst>
      <p:ext uri="{BB962C8B-B14F-4D97-AF65-F5344CB8AC3E}">
        <p14:creationId xmlns:p14="http://schemas.microsoft.com/office/powerpoint/2010/main" val="15349779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8"/>
          <a:srcRect/>
          <a:tile tx="0" ty="0" sx="100000" sy="100000" flip="none" algn="tl"/>
        </a:blipFill>
        <a:effectLst/>
      </p:bgPr>
    </p:bg>
    <p:spTree>
      <p:nvGrpSpPr>
        <p:cNvPr id="1" name=""/>
        <p:cNvGrpSpPr/>
        <p:nvPr/>
      </p:nvGrpSpPr>
      <p:grpSpPr>
        <a:xfrm>
          <a:off x="0" y="0"/>
          <a:ext cx="0" cy="0"/>
          <a:chOff x="0" y="0"/>
          <a:chExt cx="0" cy="0"/>
        </a:xfrm>
      </p:grpSpPr>
      <p:sp>
        <p:nvSpPr>
          <p:cNvPr id="14" name="Oval 13"/>
          <p:cNvSpPr/>
          <p:nvPr userDrawn="1"/>
        </p:nvSpPr>
        <p:spPr>
          <a:xfrm>
            <a:off x="11219200" y="485951"/>
            <a:ext cx="343856" cy="343767"/>
          </a:xfrm>
          <a:prstGeom prst="ellipse">
            <a:avLst/>
          </a:prstGeom>
          <a:solidFill>
            <a:schemeClr val="accent1"/>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dirty="0">
              <a:solidFill>
                <a:schemeClr val="tx1"/>
              </a:solidFill>
              <a:latin typeface="Lato Light"/>
              <a:cs typeface="Lato Light"/>
            </a:endParaRPr>
          </a:p>
        </p:txBody>
      </p:sp>
      <p:sp>
        <p:nvSpPr>
          <p:cNvPr id="2" name="Title Placeholder 1"/>
          <p:cNvSpPr>
            <a:spLocks noGrp="1"/>
          </p:cNvSpPr>
          <p:nvPr>
            <p:ph type="title"/>
          </p:nvPr>
        </p:nvSpPr>
        <p:spPr>
          <a:xfrm>
            <a:off x="755355" y="322871"/>
            <a:ext cx="10515600" cy="995916"/>
          </a:xfrm>
          <a:prstGeom prst="rect">
            <a:avLst/>
          </a:prstGeom>
        </p:spPr>
        <p:txBody>
          <a:bodyPr vert="horz" lIns="182843" tIns="91422" rIns="182843" bIns="91422" rtlCol="0" anchor="ctr">
            <a:normAutofit/>
          </a:bodyPr>
          <a:lstStyle/>
          <a:p>
            <a:r>
              <a:rPr lang="en-US" dirty="0"/>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182843" tIns="91422" rIns="182843" bIns="91422"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Box 11"/>
          <p:cNvSpPr txBox="1"/>
          <p:nvPr userDrawn="1"/>
        </p:nvSpPr>
        <p:spPr>
          <a:xfrm>
            <a:off x="11198211" y="519770"/>
            <a:ext cx="381799" cy="276981"/>
          </a:xfrm>
          <a:prstGeom prst="rect">
            <a:avLst/>
          </a:prstGeom>
          <a:noFill/>
        </p:spPr>
        <p:txBody>
          <a:bodyPr wrap="none" lIns="91422" tIns="45711" rIns="91422" bIns="45711" rtlCol="0">
            <a:spAutoFit/>
          </a:bodyPr>
          <a:lstStyle/>
          <a:p>
            <a:pPr algn="ctr"/>
            <a:fld id="{260E2A6B-A809-4840-BF14-8648BC0BDF87}" type="slidenum">
              <a:rPr lang="id-ID" sz="1200" b="1" smtClean="0">
                <a:solidFill>
                  <a:schemeClr val="bg1"/>
                </a:solidFill>
                <a:latin typeface="Lato Light"/>
                <a:cs typeface="Lato Light"/>
              </a:rPr>
              <a:pPr algn="ctr"/>
              <a:t>‹#›</a:t>
            </a:fld>
            <a:endParaRPr lang="id-ID" sz="1200" b="1" dirty="0">
              <a:solidFill>
                <a:schemeClr val="bg1"/>
              </a:solidFill>
              <a:latin typeface="Lato Light"/>
              <a:cs typeface="Lato Light"/>
            </a:endParaRPr>
          </a:p>
        </p:txBody>
      </p:sp>
      <p:cxnSp>
        <p:nvCxnSpPr>
          <p:cNvPr id="8" name="Straight Connector 7"/>
          <p:cNvCxnSpPr/>
          <p:nvPr userDrawn="1"/>
        </p:nvCxnSpPr>
        <p:spPr>
          <a:xfrm>
            <a:off x="0" y="1105318"/>
            <a:ext cx="12192000" cy="0"/>
          </a:xfrm>
          <a:prstGeom prst="line">
            <a:avLst/>
          </a:prstGeom>
          <a:ln w="12700" cmpd="sng">
            <a:solidFill>
              <a:schemeClr val="accent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769108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Lst>
  <p:hf hdr="0" ftr="0" dt="0"/>
  <p:txStyles>
    <p:titleStyle>
      <a:lvl1pPr algn="l" defTabSz="914217" rtl="0" eaLnBrk="1" latinLnBrk="0" hangingPunct="1">
        <a:lnSpc>
          <a:spcPct val="90000"/>
        </a:lnSpc>
        <a:spcBef>
          <a:spcPct val="0"/>
        </a:spcBef>
        <a:buNone/>
        <a:defRPr lang="en-US" sz="3000" kern="1200">
          <a:solidFill>
            <a:schemeClr val="tx1"/>
          </a:solidFill>
          <a:latin typeface="Lato Bold"/>
          <a:ea typeface="+mj-ea"/>
          <a:cs typeface="Lato Bold"/>
        </a:defRPr>
      </a:lvl1pPr>
    </p:titleStyle>
    <p:bodyStyle>
      <a:lvl1pPr marL="0" indent="0" algn="l" defTabSz="914217" rtl="0" eaLnBrk="1" latinLnBrk="0" hangingPunct="1">
        <a:lnSpc>
          <a:spcPct val="90000"/>
        </a:lnSpc>
        <a:spcBef>
          <a:spcPts val="1000"/>
        </a:spcBef>
        <a:buFont typeface="Arial" panose="020B0604020202020204" pitchFamily="34" charset="0"/>
        <a:buNone/>
        <a:defRPr lang="en-US" sz="2400" kern="1200" dirty="0" smtClean="0">
          <a:solidFill>
            <a:schemeClr val="tx1"/>
          </a:solidFill>
          <a:effectLst/>
          <a:latin typeface="Lato Light"/>
          <a:ea typeface="+mn-ea"/>
          <a:cs typeface="Lato Light"/>
        </a:defRPr>
      </a:lvl1pPr>
      <a:lvl2pPr marL="457109" indent="0" algn="l" defTabSz="914217" rtl="0" eaLnBrk="1" latinLnBrk="0" hangingPunct="1">
        <a:lnSpc>
          <a:spcPct val="90000"/>
        </a:lnSpc>
        <a:spcBef>
          <a:spcPts val="500"/>
        </a:spcBef>
        <a:buFont typeface="Arial" panose="020B0604020202020204" pitchFamily="34" charset="0"/>
        <a:buNone/>
        <a:defRPr lang="en-US" sz="2000" kern="1200" dirty="0" smtClean="0">
          <a:solidFill>
            <a:schemeClr val="tx1"/>
          </a:solidFill>
          <a:effectLst/>
          <a:latin typeface="Lato Light"/>
          <a:ea typeface="+mn-ea"/>
          <a:cs typeface="Lato Light"/>
        </a:defRPr>
      </a:lvl2pPr>
      <a:lvl3pPr marL="914217" indent="0" algn="l" defTabSz="914217" rtl="0" eaLnBrk="1" latinLnBrk="0" hangingPunct="1">
        <a:lnSpc>
          <a:spcPct val="90000"/>
        </a:lnSpc>
        <a:spcBef>
          <a:spcPts val="500"/>
        </a:spcBef>
        <a:buFont typeface="Arial" panose="020B0604020202020204" pitchFamily="34" charset="0"/>
        <a:buNone/>
        <a:defRPr lang="en-US" sz="1800" kern="1200" dirty="0" smtClean="0">
          <a:solidFill>
            <a:schemeClr val="tx1"/>
          </a:solidFill>
          <a:effectLst/>
          <a:latin typeface="Lato Light"/>
          <a:ea typeface="+mn-ea"/>
          <a:cs typeface="Lato Light"/>
        </a:defRPr>
      </a:lvl3pPr>
      <a:lvl4pPr marL="1371326" indent="0" algn="l" defTabSz="914217" rtl="0" eaLnBrk="1" latinLnBrk="0" hangingPunct="1">
        <a:lnSpc>
          <a:spcPct val="90000"/>
        </a:lnSpc>
        <a:spcBef>
          <a:spcPts val="500"/>
        </a:spcBef>
        <a:buFont typeface="Arial" panose="020B0604020202020204" pitchFamily="34" charset="0"/>
        <a:buNone/>
        <a:defRPr lang="en-US" sz="1600" kern="1200" dirty="0" smtClean="0">
          <a:solidFill>
            <a:schemeClr val="tx1"/>
          </a:solidFill>
          <a:effectLst/>
          <a:latin typeface="Lato Light"/>
          <a:ea typeface="+mn-ea"/>
          <a:cs typeface="Lato Light"/>
        </a:defRPr>
      </a:lvl4pPr>
      <a:lvl5pPr marL="1828434" indent="0" algn="l" defTabSz="914217" rtl="0" eaLnBrk="1" latinLnBrk="0" hangingPunct="1">
        <a:lnSpc>
          <a:spcPct val="90000"/>
        </a:lnSpc>
        <a:spcBef>
          <a:spcPts val="500"/>
        </a:spcBef>
        <a:buFont typeface="Arial" panose="020B0604020202020204" pitchFamily="34" charset="0"/>
        <a:buNone/>
        <a:defRPr lang="en-US" sz="1600" kern="1200" dirty="0">
          <a:solidFill>
            <a:schemeClr val="tx1"/>
          </a:solidFill>
          <a:effectLst/>
          <a:latin typeface="Lato Light"/>
          <a:ea typeface="+mn-ea"/>
          <a:cs typeface="Lato Light"/>
        </a:defRPr>
      </a:lvl5pPr>
      <a:lvl6pPr marL="2514097"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image" Target="../media/image18.emf"/></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2.emf"/></Relationships>
</file>

<file path=ppt/slides/_rels/slide1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6.em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hyperlink" Target="https://charter-system.org/option-b-districts/"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8.emf"/></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0.emf"/></Relationships>
</file>

<file path=ppt/slides/_rels/slide2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hyperlink" Target="https://charter-system.org/option-b-districts/"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36.emf"/><Relationship Id="rId4" Type="http://schemas.openxmlformats.org/officeDocument/2006/relationships/package" Target="../embeddings/Microsoft_Excel_Worksheet.xlsx"/></Relationships>
</file>

<file path=ppt/slides/_rels/slide29.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emf"/></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9.emf"/><Relationship Id="rId4" Type="http://schemas.openxmlformats.org/officeDocument/2006/relationships/package" Target="../embeddings/Microsoft_Excel_Worksheet2.xlsx"/></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hyperlink" Target="http://suburbancorrespondent.blogspot.com/2013/05/finish-line.html" TargetMode="External"/></Relationships>
</file>

<file path=ppt/slides/_rels/slide37.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hyperlink" Target="http://suburbancorrespondent.blogspot.com/2013/05/finish-line.html" TargetMode="Externa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8.png"/><Relationship Id="rId5" Type="http://schemas.openxmlformats.org/officeDocument/2006/relationships/image" Target="../media/image4.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image" Target="../media/image15.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 name="Rectangle 6">
            <a:extLst>
              <a:ext uri="{FF2B5EF4-FFF2-40B4-BE49-F238E27FC236}">
                <a16:creationId xmlns:a16="http://schemas.microsoft.com/office/drawing/2014/main" id="{73A25D70-4A55-4F72-B9C5-A69CDBF4DB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8">
            <a:extLst>
              <a:ext uri="{FF2B5EF4-FFF2-40B4-BE49-F238E27FC236}">
                <a16:creationId xmlns:a16="http://schemas.microsoft.com/office/drawing/2014/main" id="{54957100-6D8B-4161-9F2F-C0A949EC84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6" name="Rectangle 10">
            <a:extLst>
              <a:ext uri="{FF2B5EF4-FFF2-40B4-BE49-F238E27FC236}">
                <a16:creationId xmlns:a16="http://schemas.microsoft.com/office/drawing/2014/main" id="{0BD8B065-EE51-4AE2-A94C-86249998FD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52FB89-1F57-470C-94D2-241F2304C948}"/>
              </a:ext>
            </a:extLst>
          </p:cNvPr>
          <p:cNvSpPr>
            <a:spLocks noGrp="1"/>
          </p:cNvSpPr>
          <p:nvPr>
            <p:ph type="title" idx="4294967295"/>
          </p:nvPr>
        </p:nvSpPr>
        <p:spPr>
          <a:xfrm>
            <a:off x="3484600" y="2172415"/>
            <a:ext cx="6276915" cy="1955801"/>
          </a:xfrm>
        </p:spPr>
        <p:txBody>
          <a:bodyPr vert="horz" lIns="91440" tIns="45720" rIns="91440" bIns="45720" rtlCol="0" anchor="b">
            <a:normAutofit fontScale="90000"/>
          </a:bodyPr>
          <a:lstStyle/>
          <a:p>
            <a:pPr algn="ctr"/>
            <a:r>
              <a:rPr lang="en-US" sz="5200" b="1" kern="1200" dirty="0">
                <a:solidFill>
                  <a:schemeClr val="accent6">
                    <a:lumMod val="50000"/>
                  </a:schemeClr>
                </a:solidFill>
                <a:latin typeface="+mj-lt"/>
                <a:ea typeface="+mj-ea"/>
                <a:cs typeface="+mj-cs"/>
              </a:rPr>
              <a:t>Model PowerPoint Slides</a:t>
            </a:r>
            <a:br>
              <a:rPr lang="en-US" sz="5200" b="1" kern="1200" dirty="0">
                <a:solidFill>
                  <a:schemeClr val="accent6">
                    <a:lumMod val="50000"/>
                  </a:schemeClr>
                </a:solidFill>
                <a:latin typeface="+mj-lt"/>
                <a:ea typeface="+mj-ea"/>
                <a:cs typeface="+mj-cs"/>
              </a:rPr>
            </a:br>
            <a:r>
              <a:rPr lang="en-US" sz="5200" b="1" kern="1200" dirty="0">
                <a:solidFill>
                  <a:schemeClr val="accent6">
                    <a:lumMod val="50000"/>
                  </a:schemeClr>
                </a:solidFill>
                <a:latin typeface="+mj-lt"/>
                <a:ea typeface="+mj-ea"/>
                <a:cs typeface="+mj-cs"/>
              </a:rPr>
              <a:t>for Option B Presentations</a:t>
            </a:r>
          </a:p>
        </p:txBody>
      </p:sp>
      <p:grpSp>
        <p:nvGrpSpPr>
          <p:cNvPr id="8" name="Group 12">
            <a:extLst>
              <a:ext uri="{FF2B5EF4-FFF2-40B4-BE49-F238E27FC236}">
                <a16:creationId xmlns:a16="http://schemas.microsoft.com/office/drawing/2014/main" id="{18999293-B054-4B57-A26F-D04C2BB113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43336"/>
            <a:ext cx="5163047" cy="2657478"/>
            <a:chOff x="6867015" y="-1"/>
            <a:chExt cx="5324985" cy="3251912"/>
          </a:xfrm>
          <a:solidFill>
            <a:schemeClr val="bg1">
              <a:alpha val="30000"/>
            </a:schemeClr>
          </a:solidFill>
        </p:grpSpPr>
        <p:sp>
          <p:nvSpPr>
            <p:cNvPr id="12" name="Freeform: Shape 13">
              <a:extLst>
                <a:ext uri="{FF2B5EF4-FFF2-40B4-BE49-F238E27FC236}">
                  <a16:creationId xmlns:a16="http://schemas.microsoft.com/office/drawing/2014/main" id="{5E505D8A-F41A-450D-A648-E77DF6B8D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14">
              <a:extLst>
                <a:ext uri="{FF2B5EF4-FFF2-40B4-BE49-F238E27FC236}">
                  <a16:creationId xmlns:a16="http://schemas.microsoft.com/office/drawing/2014/main" id="{E2BD6DCE-6A81-4F34-9958-67B578EA16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5C462BE8-CD72-48CF-8A7B-C716D2B99E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16">
              <a:extLst>
                <a:ext uri="{FF2B5EF4-FFF2-40B4-BE49-F238E27FC236}">
                  <a16:creationId xmlns:a16="http://schemas.microsoft.com/office/drawing/2014/main" id="{1C2CDB70-40F1-4D00-8F17-A532E732EB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18">
            <a:extLst>
              <a:ext uri="{FF2B5EF4-FFF2-40B4-BE49-F238E27FC236}">
                <a16:creationId xmlns:a16="http://schemas.microsoft.com/office/drawing/2014/main" id="{761945C4-D997-42F3-B59A-984CF00667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28" name="Freeform: Shape 19">
              <a:extLst>
                <a:ext uri="{FF2B5EF4-FFF2-40B4-BE49-F238E27FC236}">
                  <a16:creationId xmlns:a16="http://schemas.microsoft.com/office/drawing/2014/main" id="{4651FE4A-9487-43BE-A388-134535743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0">
              <a:extLst>
                <a:ext uri="{FF2B5EF4-FFF2-40B4-BE49-F238E27FC236}">
                  <a16:creationId xmlns:a16="http://schemas.microsoft.com/office/drawing/2014/main" id="{F44B0EF3-9992-4B95-8A43-6206B3FC3F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1">
              <a:extLst>
                <a:ext uri="{FF2B5EF4-FFF2-40B4-BE49-F238E27FC236}">
                  <a16:creationId xmlns:a16="http://schemas.microsoft.com/office/drawing/2014/main" id="{041B1C1F-C2FE-4C47-9D74-ADB9B53F4B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1" name="Freeform: Shape 22">
              <a:extLst>
                <a:ext uri="{FF2B5EF4-FFF2-40B4-BE49-F238E27FC236}">
                  <a16:creationId xmlns:a16="http://schemas.microsoft.com/office/drawing/2014/main" id="{1048177B-A49E-4E24-9007-07A0EDD6A2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 name="Picture 2">
            <a:extLst>
              <a:ext uri="{FF2B5EF4-FFF2-40B4-BE49-F238E27FC236}">
                <a16:creationId xmlns:a16="http://schemas.microsoft.com/office/drawing/2014/main" id="{5D905951-717E-41D6-A36F-761EA27A0230}"/>
              </a:ext>
            </a:extLst>
          </p:cNvPr>
          <p:cNvPicPr>
            <a:picLocks noChangeAspect="1"/>
          </p:cNvPicPr>
          <p:nvPr/>
        </p:nvPicPr>
        <p:blipFill>
          <a:blip r:embed="rId3"/>
          <a:stretch>
            <a:fillRect/>
          </a:stretch>
        </p:blipFill>
        <p:spPr>
          <a:xfrm>
            <a:off x="9942076" y="6364104"/>
            <a:ext cx="2249619" cy="493819"/>
          </a:xfrm>
          <a:prstGeom prst="rect">
            <a:avLst/>
          </a:prstGeom>
        </p:spPr>
      </p:pic>
    </p:spTree>
    <p:extLst>
      <p:ext uri="{BB962C8B-B14F-4D97-AF65-F5344CB8AC3E}">
        <p14:creationId xmlns:p14="http://schemas.microsoft.com/office/powerpoint/2010/main" val="759074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06343F-C2D1-43A8-83EC-3486CE8AC64F}"/>
              </a:ext>
            </a:extLst>
          </p:cNvPr>
          <p:cNvPicPr>
            <a:picLocks noChangeAspect="1"/>
          </p:cNvPicPr>
          <p:nvPr/>
        </p:nvPicPr>
        <p:blipFill>
          <a:blip r:embed="rId2"/>
          <a:stretch>
            <a:fillRect/>
          </a:stretch>
        </p:blipFill>
        <p:spPr>
          <a:xfrm>
            <a:off x="9942381" y="6364181"/>
            <a:ext cx="2249619" cy="493819"/>
          </a:xfrm>
          <a:prstGeom prst="rect">
            <a:avLst/>
          </a:prstGeom>
        </p:spPr>
      </p:pic>
      <p:pic>
        <p:nvPicPr>
          <p:cNvPr id="2" name="Picture 1">
            <a:extLst>
              <a:ext uri="{FF2B5EF4-FFF2-40B4-BE49-F238E27FC236}">
                <a16:creationId xmlns:a16="http://schemas.microsoft.com/office/drawing/2014/main" id="{79261062-9A2B-44A2-883C-9827EA945D07}"/>
              </a:ext>
            </a:extLst>
          </p:cNvPr>
          <p:cNvPicPr>
            <a:picLocks noChangeAspect="1"/>
          </p:cNvPicPr>
          <p:nvPr/>
        </p:nvPicPr>
        <p:blipFill>
          <a:blip r:embed="rId3"/>
          <a:stretch>
            <a:fillRect/>
          </a:stretch>
        </p:blipFill>
        <p:spPr>
          <a:xfrm>
            <a:off x="441325" y="958850"/>
            <a:ext cx="11309350" cy="4940300"/>
          </a:xfrm>
          <a:prstGeom prst="rect">
            <a:avLst/>
          </a:prstGeom>
        </p:spPr>
      </p:pic>
    </p:spTree>
    <p:extLst>
      <p:ext uri="{BB962C8B-B14F-4D97-AF65-F5344CB8AC3E}">
        <p14:creationId xmlns:p14="http://schemas.microsoft.com/office/powerpoint/2010/main" val="35117821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 name="Rectangle 6">
            <a:extLst>
              <a:ext uri="{FF2B5EF4-FFF2-40B4-BE49-F238E27FC236}">
                <a16:creationId xmlns:a16="http://schemas.microsoft.com/office/drawing/2014/main" id="{73A25D70-4A55-4F72-B9C5-A69CDBF4DB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8">
            <a:extLst>
              <a:ext uri="{FF2B5EF4-FFF2-40B4-BE49-F238E27FC236}">
                <a16:creationId xmlns:a16="http://schemas.microsoft.com/office/drawing/2014/main" id="{54957100-6D8B-4161-9F2F-C0A949EC84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10">
            <a:extLst>
              <a:ext uri="{FF2B5EF4-FFF2-40B4-BE49-F238E27FC236}">
                <a16:creationId xmlns:a16="http://schemas.microsoft.com/office/drawing/2014/main" id="{0BD8B065-EE51-4AE2-A94C-86249998FD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12">
            <a:extLst>
              <a:ext uri="{FF2B5EF4-FFF2-40B4-BE49-F238E27FC236}">
                <a16:creationId xmlns:a16="http://schemas.microsoft.com/office/drawing/2014/main" id="{18999293-B054-4B57-A26F-D04C2BB113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43336"/>
            <a:ext cx="5163047" cy="2657478"/>
            <a:chOff x="6867015" y="-1"/>
            <a:chExt cx="5324985" cy="3251912"/>
          </a:xfrm>
          <a:solidFill>
            <a:schemeClr val="bg1">
              <a:alpha val="30000"/>
            </a:schemeClr>
          </a:solidFill>
        </p:grpSpPr>
        <p:sp>
          <p:nvSpPr>
            <p:cNvPr id="12" name="Freeform: Shape 13">
              <a:extLst>
                <a:ext uri="{FF2B5EF4-FFF2-40B4-BE49-F238E27FC236}">
                  <a16:creationId xmlns:a16="http://schemas.microsoft.com/office/drawing/2014/main" id="{5E505D8A-F41A-450D-A648-E77DF6B8D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14">
              <a:extLst>
                <a:ext uri="{FF2B5EF4-FFF2-40B4-BE49-F238E27FC236}">
                  <a16:creationId xmlns:a16="http://schemas.microsoft.com/office/drawing/2014/main" id="{E2BD6DCE-6A81-4F34-9958-67B578EA16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5C462BE8-CD72-48CF-8A7B-C716D2B99E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16">
              <a:extLst>
                <a:ext uri="{FF2B5EF4-FFF2-40B4-BE49-F238E27FC236}">
                  <a16:creationId xmlns:a16="http://schemas.microsoft.com/office/drawing/2014/main" id="{1C2CDB70-40F1-4D00-8F17-A532E732EB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7" name="Group 18">
            <a:extLst>
              <a:ext uri="{FF2B5EF4-FFF2-40B4-BE49-F238E27FC236}">
                <a16:creationId xmlns:a16="http://schemas.microsoft.com/office/drawing/2014/main" id="{761945C4-D997-42F3-B59A-984CF00667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28" name="Freeform: Shape 19">
              <a:extLst>
                <a:ext uri="{FF2B5EF4-FFF2-40B4-BE49-F238E27FC236}">
                  <a16:creationId xmlns:a16="http://schemas.microsoft.com/office/drawing/2014/main" id="{4651FE4A-9487-43BE-A388-134535743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Shape 20">
              <a:extLst>
                <a:ext uri="{FF2B5EF4-FFF2-40B4-BE49-F238E27FC236}">
                  <a16:creationId xmlns:a16="http://schemas.microsoft.com/office/drawing/2014/main" id="{F44B0EF3-9992-4B95-8A43-6206B3FC3F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eeform: Shape 21">
              <a:extLst>
                <a:ext uri="{FF2B5EF4-FFF2-40B4-BE49-F238E27FC236}">
                  <a16:creationId xmlns:a16="http://schemas.microsoft.com/office/drawing/2014/main" id="{041B1C1F-C2FE-4C47-9D74-ADB9B53F4B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22">
              <a:extLst>
                <a:ext uri="{FF2B5EF4-FFF2-40B4-BE49-F238E27FC236}">
                  <a16:creationId xmlns:a16="http://schemas.microsoft.com/office/drawing/2014/main" id="{1048177B-A49E-4E24-9007-07A0EDD6A2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3" name="Picture 2">
            <a:extLst>
              <a:ext uri="{FF2B5EF4-FFF2-40B4-BE49-F238E27FC236}">
                <a16:creationId xmlns:a16="http://schemas.microsoft.com/office/drawing/2014/main" id="{5D905951-717E-41D6-A36F-761EA27A0230}"/>
              </a:ext>
            </a:extLst>
          </p:cNvPr>
          <p:cNvPicPr>
            <a:picLocks noChangeAspect="1"/>
          </p:cNvPicPr>
          <p:nvPr/>
        </p:nvPicPr>
        <p:blipFill>
          <a:blip r:embed="rId3"/>
          <a:stretch>
            <a:fillRect/>
          </a:stretch>
        </p:blipFill>
        <p:spPr>
          <a:xfrm>
            <a:off x="9942076" y="6364104"/>
            <a:ext cx="2249619" cy="493819"/>
          </a:xfrm>
          <a:prstGeom prst="rect">
            <a:avLst/>
          </a:prstGeom>
        </p:spPr>
      </p:pic>
      <p:sp>
        <p:nvSpPr>
          <p:cNvPr id="7" name="Rectangle 6">
            <a:extLst>
              <a:ext uri="{FF2B5EF4-FFF2-40B4-BE49-F238E27FC236}">
                <a16:creationId xmlns:a16="http://schemas.microsoft.com/office/drawing/2014/main" id="{DAC73B8C-89CE-447A-8684-27CB8A94BAEC}"/>
              </a:ext>
            </a:extLst>
          </p:cNvPr>
          <p:cNvSpPr/>
          <p:nvPr/>
        </p:nvSpPr>
        <p:spPr>
          <a:xfrm>
            <a:off x="2356833" y="120898"/>
            <a:ext cx="7285512" cy="661620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 next slide </a:t>
            </a:r>
            <a:r>
              <a:rPr lang="en-US" sz="2000" dirty="0">
                <a:solidFill>
                  <a:prstClr val="black"/>
                </a:solidFill>
                <a:latin typeface="Calibri" panose="020F0502020204030204"/>
              </a:rPr>
              <a:t>compares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Option A vs. Option B pathways during and after high school.  </a:t>
            </a:r>
            <a:r>
              <a:rPr lang="en-US" sz="2000" dirty="0">
                <a:solidFill>
                  <a:prstClr val="black"/>
                </a:solidFill>
              </a:rPr>
              <a:t>The gray boxes show funding. </a:t>
            </a:r>
          </a:p>
          <a:p>
            <a:pPr algn="ctr">
              <a:lnSpc>
                <a:spcPct val="90000"/>
              </a:lnSpc>
              <a:spcAft>
                <a:spcPts val="600"/>
              </a:spcAft>
              <a:defRPr/>
            </a:pPr>
            <a:endParaRPr lang="en-US" sz="2000" dirty="0">
              <a:solidFill>
                <a:prstClr val="black"/>
              </a:solidFill>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It would take a few minutes to explain this graphic, but we think it will help students and parents see possibilities.</a:t>
            </a:r>
          </a:p>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0"/>
              </a:spcBef>
              <a:spcAft>
                <a:spcPts val="600"/>
              </a:spcAft>
              <a:buClrTx/>
              <a:buSzTx/>
              <a:buFontTx/>
              <a:buNone/>
              <a:tabLst/>
              <a:defRPr/>
            </a:pPr>
            <a:endParaRPr lang="en-US" sz="2000" dirty="0">
              <a:solidFill>
                <a:prstClr val="black"/>
              </a:solidFill>
              <a:latin typeface="Calibri" panose="020F0502020204030204"/>
            </a:endParaRPr>
          </a:p>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31951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0C892AA-F39D-4007-9B30-FD9F005FFB30}"/>
              </a:ext>
            </a:extLst>
          </p:cNvPr>
          <p:cNvPicPr>
            <a:picLocks noChangeAspect="1"/>
          </p:cNvPicPr>
          <p:nvPr/>
        </p:nvPicPr>
        <p:blipFill>
          <a:blip r:embed="rId3"/>
          <a:stretch>
            <a:fillRect/>
          </a:stretch>
        </p:blipFill>
        <p:spPr>
          <a:xfrm>
            <a:off x="9942381" y="6364181"/>
            <a:ext cx="2249619" cy="493819"/>
          </a:xfrm>
          <a:prstGeom prst="rect">
            <a:avLst/>
          </a:prstGeom>
        </p:spPr>
      </p:pic>
      <p:pic>
        <p:nvPicPr>
          <p:cNvPr id="4" name="Picture 3">
            <a:extLst>
              <a:ext uri="{FF2B5EF4-FFF2-40B4-BE49-F238E27FC236}">
                <a16:creationId xmlns:a16="http://schemas.microsoft.com/office/drawing/2014/main" id="{724C0D5F-DF39-4F3B-BA0C-E03358DBBEB3}"/>
              </a:ext>
            </a:extLst>
          </p:cNvPr>
          <p:cNvPicPr>
            <a:picLocks noChangeAspect="1"/>
          </p:cNvPicPr>
          <p:nvPr/>
        </p:nvPicPr>
        <p:blipFill>
          <a:blip r:embed="rId4"/>
          <a:stretch>
            <a:fillRect/>
          </a:stretch>
        </p:blipFill>
        <p:spPr>
          <a:xfrm>
            <a:off x="567565" y="0"/>
            <a:ext cx="11056869" cy="6858000"/>
          </a:xfrm>
          <a:prstGeom prst="rect">
            <a:avLst/>
          </a:prstGeom>
        </p:spPr>
      </p:pic>
    </p:spTree>
    <p:extLst>
      <p:ext uri="{BB962C8B-B14F-4D97-AF65-F5344CB8AC3E}">
        <p14:creationId xmlns:p14="http://schemas.microsoft.com/office/powerpoint/2010/main" val="9685192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7329C1F-8684-417F-B6D6-7EFD40AEA9E8}"/>
              </a:ext>
            </a:extLst>
          </p:cNvPr>
          <p:cNvSpPr/>
          <p:nvPr/>
        </p:nvSpPr>
        <p:spPr>
          <a:xfrm>
            <a:off x="623455" y="108857"/>
            <a:ext cx="11067802" cy="6167252"/>
          </a:xfrm>
          <a:prstGeom prst="rect">
            <a:avLst/>
          </a:prstGeom>
          <a:solidFill>
            <a:srgbClr val="A5A5A5">
              <a:lumMod val="40000"/>
              <a:lumOff val="60000"/>
            </a:srgbClr>
          </a:solidFill>
          <a:ln w="38100" cap="flat" cmpd="sng" algn="ctr">
            <a:solidFill>
              <a:srgbClr val="4472C4">
                <a:shade val="50000"/>
              </a:srgbClr>
            </a:solidFill>
            <a:prstDash val="solid"/>
            <a:miter lim="800000"/>
          </a:ln>
          <a:effectLst/>
        </p:spPr>
        <p:txBody>
          <a:bodyPr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dirty="0">
                <a:ln>
                  <a:noFill/>
                </a:ln>
                <a:solidFill>
                  <a:srgbClr val="002060"/>
                </a:solidFill>
                <a:effectLst/>
                <a:uLnTx/>
                <a:uFillTx/>
                <a:latin typeface="Georgia"/>
                <a:ea typeface="+mn-ea"/>
                <a:cs typeface="+mn-cs"/>
              </a:rPr>
              <a:t>Advantages of Option B Pathway</a:t>
            </a:r>
            <a:endParaRPr kumimoji="0" lang="en-US" sz="3200" b="0" i="0" u="none" strike="noStrike" kern="1200" cap="none" spc="0" normalizeH="0" baseline="0" noProof="0" dirty="0">
              <a:ln>
                <a:noFill/>
              </a:ln>
              <a:solidFill>
                <a:srgbClr val="002060"/>
              </a:solidFill>
              <a:effectLst/>
              <a:uLnTx/>
              <a:uFillTx/>
              <a:latin typeface="Georgi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Georgi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Georgia"/>
                <a:ea typeface="+mn-ea"/>
                <a:cs typeface="+mn-cs"/>
              </a:rPr>
              <a:t>For a student who wants to work in a high-demand field upon graduation or cannot afford college, Option B allows the student to </a:t>
            </a:r>
            <a:r>
              <a:rPr kumimoji="0" lang="en-US" sz="2400" b="0" i="0" u="sng" strike="noStrike" kern="1200" cap="none" spc="0" normalizeH="0" baseline="0" noProof="0" dirty="0">
                <a:ln>
                  <a:noFill/>
                </a:ln>
                <a:solidFill>
                  <a:srgbClr val="002060"/>
                </a:solidFill>
                <a:effectLst/>
                <a:uLnTx/>
                <a:uFillTx/>
                <a:latin typeface="Georgia"/>
                <a:ea typeface="+mn-ea"/>
                <a:cs typeface="+mn-cs"/>
              </a:rPr>
              <a:t>graduate with</a:t>
            </a:r>
            <a:r>
              <a:rPr kumimoji="0" lang="en-US" sz="2400" b="0" i="0" u="none" strike="noStrike" kern="1200" cap="none" spc="0" normalizeH="0" baseline="0" noProof="0" dirty="0">
                <a:ln>
                  <a:noFill/>
                </a:ln>
                <a:solidFill>
                  <a:srgbClr val="002060"/>
                </a:solidFill>
                <a:effectLst/>
                <a:uLnTx/>
                <a:uFillTx/>
                <a:latin typeface="Georgi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Georgi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sng" strike="noStrike" kern="1200" cap="none" spc="0" normalizeH="0" baseline="0" noProof="0" dirty="0">
                <a:ln>
                  <a:noFill/>
                </a:ln>
                <a:solidFill>
                  <a:srgbClr val="002060"/>
                </a:solidFill>
                <a:effectLst/>
                <a:uLnTx/>
                <a:uFillTx/>
                <a:latin typeface="Georgia"/>
                <a:ea typeface="+mn-ea"/>
                <a:cs typeface="+mn-cs"/>
              </a:rPr>
              <a:t>A work-ready college credential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u="sng" dirty="0">
              <a:solidFill>
                <a:srgbClr val="002060"/>
              </a:solidFill>
              <a:latin typeface="Georgia"/>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sng" strike="noStrike" kern="1200" cap="none" spc="0" normalizeH="0" baseline="0" noProof="0" dirty="0">
                <a:ln>
                  <a:noFill/>
                </a:ln>
                <a:solidFill>
                  <a:srgbClr val="002060"/>
                </a:solidFill>
                <a:effectLst/>
                <a:uLnTx/>
                <a:uFillTx/>
                <a:latin typeface="Georgia"/>
                <a:ea typeface="+mn-ea"/>
                <a:cs typeface="+mn-cs"/>
              </a:rPr>
              <a:t>paid (all or mostly) by Dual Enrollment and HOPE Grant</a:t>
            </a:r>
            <a:r>
              <a:rPr kumimoji="0" lang="en-US" sz="2400" b="0" i="0" u="none" strike="noStrike" kern="1200" cap="none" spc="0" normalizeH="0" baseline="0" noProof="0" dirty="0">
                <a:ln>
                  <a:noFill/>
                </a:ln>
                <a:solidFill>
                  <a:srgbClr val="002060"/>
                </a:solidFill>
                <a:effectLst/>
                <a:uLnTx/>
                <a:uFillTx/>
                <a:latin typeface="Georgia"/>
                <a:ea typeface="+mn-ea"/>
                <a:cs typeface="+mn-cs"/>
              </a:rPr>
              <a:t> (Associate Degree during HS would require some self-pay), and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Georgi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sng" strike="noStrike" kern="1200" cap="none" spc="0" normalizeH="0" baseline="0" noProof="0" dirty="0">
                <a:ln>
                  <a:noFill/>
                </a:ln>
                <a:solidFill>
                  <a:srgbClr val="002060"/>
                </a:solidFill>
                <a:effectLst/>
                <a:uLnTx/>
                <a:uFillTx/>
                <a:latin typeface="Georgia"/>
                <a:ea typeface="+mn-ea"/>
                <a:cs typeface="+mn-cs"/>
              </a:rPr>
              <a:t>relevant work experience</a:t>
            </a:r>
            <a:r>
              <a:rPr kumimoji="0" lang="en-US" sz="2400" b="0" i="0" u="none" strike="noStrike" kern="1200" cap="none" spc="0" normalizeH="0" baseline="0" noProof="0" dirty="0">
                <a:ln>
                  <a:noFill/>
                </a:ln>
                <a:solidFill>
                  <a:srgbClr val="002060"/>
                </a:solidFill>
                <a:effectLst/>
                <a:uLnTx/>
                <a:uFillTx/>
                <a:latin typeface="Georgia"/>
                <a:ea typeface="+mn-ea"/>
                <a:cs typeface="+mn-cs"/>
              </a:rPr>
              <a:t> with local employer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Georgi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002060"/>
                </a:solidFill>
                <a:effectLst/>
                <a:uLnTx/>
                <a:uFillTx/>
                <a:latin typeface="Georgia"/>
                <a:ea typeface="+mn-ea"/>
                <a:cs typeface="+mn-cs"/>
              </a:rPr>
              <a:t>AND THEN</a:t>
            </a:r>
            <a:r>
              <a:rPr kumimoji="0" lang="en-US" sz="2400" b="0" i="0" u="none" strike="noStrike" kern="1200" cap="none" spc="0" normalizeH="0" baseline="0" noProof="0" dirty="0">
                <a:ln>
                  <a:noFill/>
                </a:ln>
                <a:solidFill>
                  <a:srgbClr val="002060"/>
                </a:solidFill>
                <a:effectLst/>
                <a:uLnTx/>
                <a:uFillTx/>
                <a:latin typeface="Georgi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Georgi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002060"/>
                </a:solidFill>
                <a:effectLst/>
                <a:uLnTx/>
                <a:uFillTx/>
                <a:latin typeface="Georgia"/>
                <a:ea typeface="+mn-ea"/>
                <a:cs typeface="+mn-cs"/>
              </a:rPr>
              <a:t>after high school</a:t>
            </a:r>
            <a:r>
              <a:rPr kumimoji="0" lang="en-US" sz="2400" b="0" i="0" u="none" strike="noStrike" kern="1200" cap="none" spc="0" normalizeH="0" baseline="0" noProof="0" dirty="0">
                <a:ln>
                  <a:noFill/>
                </a:ln>
                <a:solidFill>
                  <a:srgbClr val="002060"/>
                </a:solidFill>
                <a:effectLst/>
                <a:uLnTx/>
                <a:uFillTx/>
                <a:latin typeface="Georgia"/>
                <a:ea typeface="+mn-ea"/>
                <a:cs typeface="+mn-cs"/>
              </a:rPr>
              <a:t>, </a:t>
            </a:r>
            <a:r>
              <a:rPr lang="en-US" sz="2400" dirty="0">
                <a:solidFill>
                  <a:srgbClr val="002060"/>
                </a:solidFill>
                <a:latin typeface="Georgia"/>
              </a:rPr>
              <a:t>HOPE Grant will pay for 30 hours for</a:t>
            </a:r>
            <a:r>
              <a:rPr kumimoji="0" lang="en-US" sz="2400" b="0" i="0" u="none" strike="noStrike" kern="1200" cap="none" spc="0" normalizeH="0" baseline="0" noProof="0" dirty="0">
                <a:ln>
                  <a:noFill/>
                </a:ln>
                <a:solidFill>
                  <a:srgbClr val="002060"/>
                </a:solidFill>
                <a:effectLst/>
                <a:uLnTx/>
                <a:uFillTx/>
                <a:latin typeface="Georgia"/>
                <a:ea typeface="+mn-ea"/>
                <a:cs typeface="+mn-cs"/>
              </a:rPr>
              <a:t> Associate Degree at technical college (not available to Option A student).</a:t>
            </a:r>
          </a:p>
        </p:txBody>
      </p:sp>
      <p:pic>
        <p:nvPicPr>
          <p:cNvPr id="4" name="Picture 3">
            <a:extLst>
              <a:ext uri="{FF2B5EF4-FFF2-40B4-BE49-F238E27FC236}">
                <a16:creationId xmlns:a16="http://schemas.microsoft.com/office/drawing/2014/main" id="{D82582F8-E908-49D9-90CE-F6F4E8DABDCD}"/>
              </a:ext>
            </a:extLst>
          </p:cNvPr>
          <p:cNvPicPr>
            <a:picLocks noChangeAspect="1"/>
          </p:cNvPicPr>
          <p:nvPr/>
        </p:nvPicPr>
        <p:blipFill>
          <a:blip r:embed="rId3"/>
          <a:stretch>
            <a:fillRect/>
          </a:stretch>
        </p:blipFill>
        <p:spPr>
          <a:xfrm>
            <a:off x="9942381" y="6364181"/>
            <a:ext cx="2249619" cy="493819"/>
          </a:xfrm>
          <a:prstGeom prst="rect">
            <a:avLst/>
          </a:prstGeom>
        </p:spPr>
      </p:pic>
    </p:spTree>
    <p:extLst>
      <p:ext uri="{BB962C8B-B14F-4D97-AF65-F5344CB8AC3E}">
        <p14:creationId xmlns:p14="http://schemas.microsoft.com/office/powerpoint/2010/main" val="26276610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0FB54E-AAF8-4B06-B4BB-98896A646CC5}"/>
              </a:ext>
            </a:extLst>
          </p:cNvPr>
          <p:cNvSpPr>
            <a:spLocks noGrp="1"/>
          </p:cNvSpPr>
          <p:nvPr>
            <p:ph type="title"/>
          </p:nvPr>
        </p:nvSpPr>
        <p:spPr>
          <a:xfrm>
            <a:off x="747695" y="2391221"/>
            <a:ext cx="3170229" cy="1637341"/>
          </a:xfrm>
        </p:spPr>
        <p:txBody>
          <a:bodyPr vert="horz" lIns="91440" tIns="45720" rIns="91440" bIns="45720" rtlCol="0" anchor="t">
            <a:normAutofit/>
          </a:bodyPr>
          <a:lstStyle/>
          <a:p>
            <a:r>
              <a:rPr lang="en-US" sz="5400" b="1" kern="1200" dirty="0">
                <a:solidFill>
                  <a:srgbClr val="FF0000"/>
                </a:solidFill>
                <a:latin typeface="+mj-lt"/>
                <a:ea typeface="+mj-ea"/>
                <a:cs typeface="+mj-cs"/>
              </a:rPr>
              <a:t>Funding Sources….</a:t>
            </a:r>
          </a:p>
        </p:txBody>
      </p:sp>
      <p:pic>
        <p:nvPicPr>
          <p:cNvPr id="6" name="Graphic 5" descr="Money">
            <a:extLst>
              <a:ext uri="{FF2B5EF4-FFF2-40B4-BE49-F238E27FC236}">
                <a16:creationId xmlns:a16="http://schemas.microsoft.com/office/drawing/2014/main" id="{4B29DFDA-90FB-4B53-8FDD-9A3BA761A85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68619" y="1182557"/>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13" name="Group 12">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14" name="Freeform: Shape 13">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0" name="Picture 9">
            <a:extLst>
              <a:ext uri="{FF2B5EF4-FFF2-40B4-BE49-F238E27FC236}">
                <a16:creationId xmlns:a16="http://schemas.microsoft.com/office/drawing/2014/main" id="{BCEF68BC-1698-4A34-B021-819F053C5E99}"/>
              </a:ext>
            </a:extLst>
          </p:cNvPr>
          <p:cNvPicPr>
            <a:picLocks noChangeAspect="1"/>
          </p:cNvPicPr>
          <p:nvPr/>
        </p:nvPicPr>
        <p:blipFill>
          <a:blip r:embed="rId4"/>
          <a:stretch>
            <a:fillRect/>
          </a:stretch>
        </p:blipFill>
        <p:spPr>
          <a:xfrm>
            <a:off x="9942381" y="6364181"/>
            <a:ext cx="2249619" cy="493819"/>
          </a:xfrm>
          <a:prstGeom prst="rect">
            <a:avLst/>
          </a:prstGeom>
        </p:spPr>
      </p:pic>
    </p:spTree>
    <p:extLst>
      <p:ext uri="{BB962C8B-B14F-4D97-AF65-F5344CB8AC3E}">
        <p14:creationId xmlns:p14="http://schemas.microsoft.com/office/powerpoint/2010/main" val="15256657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BB06BA-BF12-44E2-A929-9D8B5DB0C5F4}"/>
              </a:ext>
            </a:extLst>
          </p:cNvPr>
          <p:cNvPicPr>
            <a:picLocks noChangeAspect="1"/>
          </p:cNvPicPr>
          <p:nvPr/>
        </p:nvPicPr>
        <p:blipFill>
          <a:blip r:embed="rId3"/>
          <a:stretch>
            <a:fillRect/>
          </a:stretch>
        </p:blipFill>
        <p:spPr>
          <a:xfrm>
            <a:off x="9931366" y="6364181"/>
            <a:ext cx="2249619" cy="493819"/>
          </a:xfrm>
          <a:prstGeom prst="rect">
            <a:avLst/>
          </a:prstGeom>
        </p:spPr>
      </p:pic>
      <p:pic>
        <p:nvPicPr>
          <p:cNvPr id="5" name="Picture 4">
            <a:extLst>
              <a:ext uri="{FF2B5EF4-FFF2-40B4-BE49-F238E27FC236}">
                <a16:creationId xmlns:a16="http://schemas.microsoft.com/office/drawing/2014/main" id="{487F3DC7-5268-4502-A2CC-2771CDE9BF19}"/>
              </a:ext>
            </a:extLst>
          </p:cNvPr>
          <p:cNvPicPr>
            <a:picLocks noChangeAspect="1"/>
          </p:cNvPicPr>
          <p:nvPr/>
        </p:nvPicPr>
        <p:blipFill>
          <a:blip r:embed="rId4"/>
          <a:stretch>
            <a:fillRect/>
          </a:stretch>
        </p:blipFill>
        <p:spPr>
          <a:xfrm>
            <a:off x="917575" y="183696"/>
            <a:ext cx="10356850" cy="6127750"/>
          </a:xfrm>
          <a:prstGeom prst="rect">
            <a:avLst/>
          </a:prstGeom>
        </p:spPr>
      </p:pic>
      <p:sp>
        <p:nvSpPr>
          <p:cNvPr id="7" name="TextBox 6">
            <a:extLst>
              <a:ext uri="{FF2B5EF4-FFF2-40B4-BE49-F238E27FC236}">
                <a16:creationId xmlns:a16="http://schemas.microsoft.com/office/drawing/2014/main" id="{03C14198-66E4-4102-AC12-43D45267EFCB}"/>
              </a:ext>
            </a:extLst>
          </p:cNvPr>
          <p:cNvSpPr txBox="1"/>
          <p:nvPr/>
        </p:nvSpPr>
        <p:spPr>
          <a:xfrm>
            <a:off x="757917" y="6426424"/>
            <a:ext cx="9691437" cy="369332"/>
          </a:xfrm>
          <a:prstGeom prst="rect">
            <a:avLst/>
          </a:prstGeom>
          <a:noFill/>
        </p:spPr>
        <p:txBody>
          <a:bodyPr wrap="square">
            <a:spAutoFit/>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rPr>
              <a:t>Note that student must meet program other eligibility requirements for each funding program </a:t>
            </a:r>
          </a:p>
        </p:txBody>
      </p:sp>
    </p:spTree>
    <p:extLst>
      <p:ext uri="{BB962C8B-B14F-4D97-AF65-F5344CB8AC3E}">
        <p14:creationId xmlns:p14="http://schemas.microsoft.com/office/powerpoint/2010/main" val="2733722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EA06921-3C0C-4126-AF75-9499D48390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0" name="Freeform 5">
              <a:extLst>
                <a:ext uri="{FF2B5EF4-FFF2-40B4-BE49-F238E27FC236}">
                  <a16:creationId xmlns:a16="http://schemas.microsoft.com/office/drawing/2014/main" id="{B8087084-CC7C-4D37-B821-F12CD3D29F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 name="Freeform 6">
              <a:extLst>
                <a:ext uri="{FF2B5EF4-FFF2-40B4-BE49-F238E27FC236}">
                  <a16:creationId xmlns:a16="http://schemas.microsoft.com/office/drawing/2014/main" id="{A27EF3C6-8AF8-41C0-B4DF-664F240872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7">
              <a:extLst>
                <a:ext uri="{FF2B5EF4-FFF2-40B4-BE49-F238E27FC236}">
                  <a16:creationId xmlns:a16="http://schemas.microsoft.com/office/drawing/2014/main" id="{46AD5CB4-13ED-4F2B-BA75-CA731F668A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8">
              <a:extLst>
                <a:ext uri="{FF2B5EF4-FFF2-40B4-BE49-F238E27FC236}">
                  <a16:creationId xmlns:a16="http://schemas.microsoft.com/office/drawing/2014/main" id="{6C2FD3B8-D702-4F83-BA99-D239212113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4" name="Freeform 9">
              <a:extLst>
                <a:ext uri="{FF2B5EF4-FFF2-40B4-BE49-F238E27FC236}">
                  <a16:creationId xmlns:a16="http://schemas.microsoft.com/office/drawing/2014/main" id="{1AF0D977-DBC6-44B7-93FB-3F76406CF0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10">
              <a:extLst>
                <a:ext uri="{FF2B5EF4-FFF2-40B4-BE49-F238E27FC236}">
                  <a16:creationId xmlns:a16="http://schemas.microsoft.com/office/drawing/2014/main" id="{B3ED27DF-D17E-4922-8394-821ED92539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1">
              <a:extLst>
                <a:ext uri="{FF2B5EF4-FFF2-40B4-BE49-F238E27FC236}">
                  <a16:creationId xmlns:a16="http://schemas.microsoft.com/office/drawing/2014/main" id="{800084EB-3C31-445C-8B2E-F43BA7ED36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2">
              <a:extLst>
                <a:ext uri="{FF2B5EF4-FFF2-40B4-BE49-F238E27FC236}">
                  <a16:creationId xmlns:a16="http://schemas.microsoft.com/office/drawing/2014/main" id="{5EE7F4D6-BE2E-41A9-A417-BA1AE4583D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3">
              <a:extLst>
                <a:ext uri="{FF2B5EF4-FFF2-40B4-BE49-F238E27FC236}">
                  <a16:creationId xmlns:a16="http://schemas.microsoft.com/office/drawing/2014/main" id="{8805A789-4E10-46CF-A22B-8841C1CDFA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4">
              <a:extLst>
                <a:ext uri="{FF2B5EF4-FFF2-40B4-BE49-F238E27FC236}">
                  <a16:creationId xmlns:a16="http://schemas.microsoft.com/office/drawing/2014/main" id="{9BD0D630-7987-48B7-A636-0ED234E22E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5">
              <a:extLst>
                <a:ext uri="{FF2B5EF4-FFF2-40B4-BE49-F238E27FC236}">
                  <a16:creationId xmlns:a16="http://schemas.microsoft.com/office/drawing/2014/main" id="{F4E7D46D-851A-4DA9-B24D-19DAE1FCF2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6">
              <a:extLst>
                <a:ext uri="{FF2B5EF4-FFF2-40B4-BE49-F238E27FC236}">
                  <a16:creationId xmlns:a16="http://schemas.microsoft.com/office/drawing/2014/main" id="{BA38A754-A53E-469C-B89B-6C7FF96079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7">
              <a:extLst>
                <a:ext uri="{FF2B5EF4-FFF2-40B4-BE49-F238E27FC236}">
                  <a16:creationId xmlns:a16="http://schemas.microsoft.com/office/drawing/2014/main" id="{CAC17457-E557-440A-B5E0-40DFEEC899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8">
              <a:extLst>
                <a:ext uri="{FF2B5EF4-FFF2-40B4-BE49-F238E27FC236}">
                  <a16:creationId xmlns:a16="http://schemas.microsoft.com/office/drawing/2014/main" id="{4D697814-F310-40D2-8E79-93C1881074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9">
              <a:extLst>
                <a:ext uri="{FF2B5EF4-FFF2-40B4-BE49-F238E27FC236}">
                  <a16:creationId xmlns:a16="http://schemas.microsoft.com/office/drawing/2014/main" id="{0CA691A3-EEBB-46A7-A973-B1E2DD112C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20">
              <a:extLst>
                <a:ext uri="{FF2B5EF4-FFF2-40B4-BE49-F238E27FC236}">
                  <a16:creationId xmlns:a16="http://schemas.microsoft.com/office/drawing/2014/main" id="{B7361B78-110B-4437-8058-4E05A42343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6" name="Freeform 21">
              <a:extLst>
                <a:ext uri="{FF2B5EF4-FFF2-40B4-BE49-F238E27FC236}">
                  <a16:creationId xmlns:a16="http://schemas.microsoft.com/office/drawing/2014/main" id="{97B9FFE1-BC8C-4C55-AE5D-8FDD780018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7" name="Freeform 22">
              <a:extLst>
                <a:ext uri="{FF2B5EF4-FFF2-40B4-BE49-F238E27FC236}">
                  <a16:creationId xmlns:a16="http://schemas.microsoft.com/office/drawing/2014/main" id="{6F87417E-9520-42E0-84D2-0C0225481A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3">
              <a:extLst>
                <a:ext uri="{FF2B5EF4-FFF2-40B4-BE49-F238E27FC236}">
                  <a16:creationId xmlns:a16="http://schemas.microsoft.com/office/drawing/2014/main" id="{1235F6B6-5324-426D-84BE-EF96FD4303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4">
              <a:extLst>
                <a:ext uri="{FF2B5EF4-FFF2-40B4-BE49-F238E27FC236}">
                  <a16:creationId xmlns:a16="http://schemas.microsoft.com/office/drawing/2014/main" id="{093C61D3-C80D-4599-8280-763868B242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5">
              <a:extLst>
                <a:ext uri="{FF2B5EF4-FFF2-40B4-BE49-F238E27FC236}">
                  <a16:creationId xmlns:a16="http://schemas.microsoft.com/office/drawing/2014/main" id="{D6D942F2-89B9-4755-89D9-4365831760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2" name="Rectangle 31">
            <a:extLst>
              <a:ext uri="{FF2B5EF4-FFF2-40B4-BE49-F238E27FC236}">
                <a16:creationId xmlns:a16="http://schemas.microsoft.com/office/drawing/2014/main" id="{C40B6375-7479-45C4-8B99-EA1CF75F3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chemeClr val="bg1">
                <a:lumMod val="65000"/>
              </a:schemeClr>
            </a:solidFill>
          </a:ln>
          <a:effectLst>
            <a:outerShdw blurRad="762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05ECAC9-FE33-49D3-8503-F876731CA057}"/>
              </a:ext>
            </a:extLst>
          </p:cNvPr>
          <p:cNvPicPr>
            <a:picLocks noChangeAspect="1"/>
          </p:cNvPicPr>
          <p:nvPr/>
        </p:nvPicPr>
        <p:blipFill>
          <a:blip r:embed="rId3"/>
          <a:stretch>
            <a:fillRect/>
          </a:stretch>
        </p:blipFill>
        <p:spPr>
          <a:xfrm>
            <a:off x="2148291" y="643467"/>
            <a:ext cx="7895418" cy="5571066"/>
          </a:xfrm>
          <a:prstGeom prst="rect">
            <a:avLst/>
          </a:prstGeom>
        </p:spPr>
      </p:pic>
      <p:pic>
        <p:nvPicPr>
          <p:cNvPr id="3" name="Picture 2">
            <a:extLst>
              <a:ext uri="{FF2B5EF4-FFF2-40B4-BE49-F238E27FC236}">
                <a16:creationId xmlns:a16="http://schemas.microsoft.com/office/drawing/2014/main" id="{C2581680-6B05-4FD8-B2B5-B8494EAF488F}"/>
              </a:ext>
            </a:extLst>
          </p:cNvPr>
          <p:cNvPicPr>
            <a:picLocks noChangeAspect="1"/>
          </p:cNvPicPr>
          <p:nvPr/>
        </p:nvPicPr>
        <p:blipFill>
          <a:blip r:embed="rId4"/>
          <a:stretch>
            <a:fillRect/>
          </a:stretch>
        </p:blipFill>
        <p:spPr>
          <a:xfrm>
            <a:off x="9942381" y="6364181"/>
            <a:ext cx="2249619" cy="493819"/>
          </a:xfrm>
          <a:prstGeom prst="rect">
            <a:avLst/>
          </a:prstGeom>
        </p:spPr>
      </p:pic>
    </p:spTree>
    <p:extLst>
      <p:ext uri="{BB962C8B-B14F-4D97-AF65-F5344CB8AC3E}">
        <p14:creationId xmlns:p14="http://schemas.microsoft.com/office/powerpoint/2010/main" val="33961578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 name="Rectangle 6">
            <a:extLst>
              <a:ext uri="{FF2B5EF4-FFF2-40B4-BE49-F238E27FC236}">
                <a16:creationId xmlns:a16="http://schemas.microsoft.com/office/drawing/2014/main" id="{73A25D70-4A55-4F72-B9C5-A69CDBF4DB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8">
            <a:extLst>
              <a:ext uri="{FF2B5EF4-FFF2-40B4-BE49-F238E27FC236}">
                <a16:creationId xmlns:a16="http://schemas.microsoft.com/office/drawing/2014/main" id="{54957100-6D8B-4161-9F2F-C0A949EC84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10">
            <a:extLst>
              <a:ext uri="{FF2B5EF4-FFF2-40B4-BE49-F238E27FC236}">
                <a16:creationId xmlns:a16="http://schemas.microsoft.com/office/drawing/2014/main" id="{0BD8B065-EE51-4AE2-A94C-86249998FD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12">
            <a:extLst>
              <a:ext uri="{FF2B5EF4-FFF2-40B4-BE49-F238E27FC236}">
                <a16:creationId xmlns:a16="http://schemas.microsoft.com/office/drawing/2014/main" id="{18999293-B054-4B57-A26F-D04C2BB113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43336"/>
            <a:ext cx="5163047" cy="2657478"/>
            <a:chOff x="6867015" y="-1"/>
            <a:chExt cx="5324985" cy="3251912"/>
          </a:xfrm>
          <a:solidFill>
            <a:schemeClr val="bg1">
              <a:alpha val="30000"/>
            </a:schemeClr>
          </a:solidFill>
        </p:grpSpPr>
        <p:sp>
          <p:nvSpPr>
            <p:cNvPr id="12" name="Freeform: Shape 13">
              <a:extLst>
                <a:ext uri="{FF2B5EF4-FFF2-40B4-BE49-F238E27FC236}">
                  <a16:creationId xmlns:a16="http://schemas.microsoft.com/office/drawing/2014/main" id="{5E505D8A-F41A-450D-A648-E77DF6B8D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14">
              <a:extLst>
                <a:ext uri="{FF2B5EF4-FFF2-40B4-BE49-F238E27FC236}">
                  <a16:creationId xmlns:a16="http://schemas.microsoft.com/office/drawing/2014/main" id="{E2BD6DCE-6A81-4F34-9958-67B578EA16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5C462BE8-CD72-48CF-8A7B-C716D2B99E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16">
              <a:extLst>
                <a:ext uri="{FF2B5EF4-FFF2-40B4-BE49-F238E27FC236}">
                  <a16:creationId xmlns:a16="http://schemas.microsoft.com/office/drawing/2014/main" id="{1C2CDB70-40F1-4D00-8F17-A532E732EB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7" name="Group 18">
            <a:extLst>
              <a:ext uri="{FF2B5EF4-FFF2-40B4-BE49-F238E27FC236}">
                <a16:creationId xmlns:a16="http://schemas.microsoft.com/office/drawing/2014/main" id="{761945C4-D997-42F3-B59A-984CF00667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28" name="Freeform: Shape 19">
              <a:extLst>
                <a:ext uri="{FF2B5EF4-FFF2-40B4-BE49-F238E27FC236}">
                  <a16:creationId xmlns:a16="http://schemas.microsoft.com/office/drawing/2014/main" id="{4651FE4A-9487-43BE-A388-134535743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Shape 20">
              <a:extLst>
                <a:ext uri="{FF2B5EF4-FFF2-40B4-BE49-F238E27FC236}">
                  <a16:creationId xmlns:a16="http://schemas.microsoft.com/office/drawing/2014/main" id="{F44B0EF3-9992-4B95-8A43-6206B3FC3F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eeform: Shape 21">
              <a:extLst>
                <a:ext uri="{FF2B5EF4-FFF2-40B4-BE49-F238E27FC236}">
                  <a16:creationId xmlns:a16="http://schemas.microsoft.com/office/drawing/2014/main" id="{041B1C1F-C2FE-4C47-9D74-ADB9B53F4B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22">
              <a:extLst>
                <a:ext uri="{FF2B5EF4-FFF2-40B4-BE49-F238E27FC236}">
                  <a16:creationId xmlns:a16="http://schemas.microsoft.com/office/drawing/2014/main" id="{1048177B-A49E-4E24-9007-07A0EDD6A2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 name="Rectangle 6">
            <a:extLst>
              <a:ext uri="{FF2B5EF4-FFF2-40B4-BE49-F238E27FC236}">
                <a16:creationId xmlns:a16="http://schemas.microsoft.com/office/drawing/2014/main" id="{DAC73B8C-89CE-447A-8684-27CB8A94BAEC}"/>
              </a:ext>
            </a:extLst>
          </p:cNvPr>
          <p:cNvSpPr/>
          <p:nvPr/>
        </p:nvSpPr>
        <p:spPr>
          <a:xfrm>
            <a:off x="50397" y="1323440"/>
            <a:ext cx="6036623" cy="5159828"/>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333333"/>
                </a:solidFill>
                <a:effectLst/>
                <a:uLnTx/>
                <a:uFillTx/>
                <a:latin typeface="Roboto" panose="02000000000000000000" pitchFamily="2" charset="0"/>
                <a:ea typeface="+mn-ea"/>
                <a:cs typeface="+mn-cs"/>
              </a:rPr>
              <a:t>Dual Enrollment Eligibility Requirements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Student Eligibility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333333"/>
                </a:solidFill>
                <a:effectLst/>
                <a:highlight>
                  <a:srgbClr val="FFFF00"/>
                </a:highlight>
                <a:uLnTx/>
                <a:uFillTx/>
                <a:latin typeface="Roboto" panose="02000000000000000000" pitchFamily="2" charset="0"/>
                <a:ea typeface="+mn-ea"/>
                <a:cs typeface="+mn-cs"/>
              </a:rPr>
              <a:t>A student must be enrolled</a:t>
            </a:r>
            <a:r>
              <a:rPr kumimoji="0" lang="en-US"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in and physically attending a participating </a:t>
            </a:r>
            <a:r>
              <a:rPr kumimoji="0" lang="en-US" sz="1400" b="0" i="0" u="none" strike="noStrike" kern="1200" cap="none" spc="0" normalizeH="0" baseline="0" noProof="0" dirty="0">
                <a:ln>
                  <a:noFill/>
                </a:ln>
                <a:solidFill>
                  <a:srgbClr val="333333"/>
                </a:solidFill>
                <a:effectLst/>
                <a:highlight>
                  <a:srgbClr val="FFFF00"/>
                </a:highlight>
                <a:uLnTx/>
                <a:uFillTx/>
                <a:latin typeface="Roboto" panose="02000000000000000000" pitchFamily="2" charset="0"/>
                <a:ea typeface="+mn-ea"/>
                <a:cs typeface="+mn-cs"/>
              </a:rPr>
              <a:t>eligible public or private high school </a:t>
            </a:r>
            <a:r>
              <a:rPr kumimoji="0" lang="en-US"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in Georgia or an eligible participating home study program in Georgia.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A student must be approved, by the participating high school or home study program at which he or she is enrolled, to participate in dual enrollment.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Prior to participating in Dual Enrollment, as part of the application process, the student and student’s parent/guardian must complete the Student Participation Agreement (SPA).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A student must have completed the admission process and been accepted and approved by the participating postsecondary institution.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All postsecondary coursework must be completed prior to high school graduation or home study completion in order to receive Dual Enrollment credit and funding.</a:t>
            </a:r>
          </a:p>
        </p:txBody>
      </p:sp>
      <p:sp>
        <p:nvSpPr>
          <p:cNvPr id="18" name="Rectangle 17">
            <a:extLst>
              <a:ext uri="{FF2B5EF4-FFF2-40B4-BE49-F238E27FC236}">
                <a16:creationId xmlns:a16="http://schemas.microsoft.com/office/drawing/2014/main" id="{36750318-9C23-4CB6-A1AA-594D0DDF3AA1}"/>
              </a:ext>
            </a:extLst>
          </p:cNvPr>
          <p:cNvSpPr/>
          <p:nvPr/>
        </p:nvSpPr>
        <p:spPr>
          <a:xfrm>
            <a:off x="6087020" y="1323440"/>
            <a:ext cx="6104980" cy="5159828"/>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sng" strike="noStrike" kern="1200" cap="none" spc="0" normalizeH="0" baseline="0" noProof="0" dirty="0">
              <a:ln>
                <a:noFill/>
              </a:ln>
              <a:solidFill>
                <a:srgbClr val="333333"/>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sng" strike="noStrike" kern="1200" cap="none" spc="0" normalizeH="0" baseline="0" noProof="0" dirty="0">
              <a:ln>
                <a:noFill/>
              </a:ln>
              <a:solidFill>
                <a:srgbClr val="333333"/>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333333"/>
                </a:solidFill>
                <a:effectLst/>
                <a:uLnTx/>
                <a:uFillTx/>
                <a:latin typeface="Roboto" panose="02000000000000000000" pitchFamily="2" charset="0"/>
                <a:ea typeface="+mn-ea"/>
                <a:cs typeface="+mn-cs"/>
              </a:rPr>
              <a:t>HOPE Grant Eligibility Requirements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All HOPE programs require students to meet basic requirements. An eligible student must:</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srgbClr val="333333"/>
                </a:solidFill>
                <a:effectLst/>
                <a:highlight>
                  <a:srgbClr val="FFFF00"/>
                </a:highlight>
                <a:uLnTx/>
                <a:uFillTx/>
                <a:latin typeface="Roboto" panose="02000000000000000000" pitchFamily="2" charset="0"/>
                <a:ea typeface="+mn-ea"/>
                <a:cs typeface="+mn-cs"/>
              </a:rPr>
              <a:t>Meet HOPE's U.S. citizenship or eligible non-citizen requirements</a:t>
            </a:r>
            <a:r>
              <a:rPr kumimoji="0" lang="en-US"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srgbClr val="333333"/>
                </a:solidFill>
                <a:effectLst/>
                <a:highlight>
                  <a:srgbClr val="FFFF00"/>
                </a:highlight>
                <a:uLnTx/>
                <a:uFillTx/>
                <a:latin typeface="Roboto" panose="02000000000000000000" pitchFamily="2" charset="0"/>
                <a:ea typeface="+mn-ea"/>
                <a:cs typeface="+mn-cs"/>
              </a:rPr>
              <a:t>Be a legal resident of Georgia</a:t>
            </a:r>
            <a:r>
              <a:rPr kumimoji="0" lang="en-US"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Meet enrollment requirements;</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Be in compliance with Selective Service registration requirements;</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Meet academic achievement standards;</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Be in good standing on all student loans or other financial aid programs;</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Be in compliance with the Georgia Drug-Free Postsecondary Education Act of 1990;</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Not have exceeded the maximum award limits for any HOPE program;</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Regardless of the number of HOPE Grant Paid-Hours or Combined-Paid Hours a student has accumulated, such student is ineligible for HOPE Grant payment if he or she has attained a Baccalaureate Degree, at any time, from any postsecondary institution, including the equivalent of a Baccalaureate Degree from a foreign institution as indicated by the foreign academic transcript and/or foreign academic transcript translation</a:t>
            </a:r>
          </a:p>
        </p:txBody>
      </p:sp>
      <p:sp>
        <p:nvSpPr>
          <p:cNvPr id="20" name="TextBox 19">
            <a:extLst>
              <a:ext uri="{FF2B5EF4-FFF2-40B4-BE49-F238E27FC236}">
                <a16:creationId xmlns:a16="http://schemas.microsoft.com/office/drawing/2014/main" id="{76EB44F8-4346-46D3-9B9C-98DF91C8DB01}"/>
              </a:ext>
            </a:extLst>
          </p:cNvPr>
          <p:cNvSpPr txBox="1"/>
          <p:nvPr/>
        </p:nvSpPr>
        <p:spPr>
          <a:xfrm>
            <a:off x="2220687" y="-48528"/>
            <a:ext cx="869867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Other Eligibility Requirements (GSFC website)…</a:t>
            </a:r>
          </a:p>
        </p:txBody>
      </p:sp>
      <p:sp>
        <p:nvSpPr>
          <p:cNvPr id="9" name="TextBox 8">
            <a:extLst>
              <a:ext uri="{FF2B5EF4-FFF2-40B4-BE49-F238E27FC236}">
                <a16:creationId xmlns:a16="http://schemas.microsoft.com/office/drawing/2014/main" id="{4B072958-46BC-45DE-BF96-8DE7726A5CA0}"/>
              </a:ext>
            </a:extLst>
          </p:cNvPr>
          <p:cNvSpPr txBox="1"/>
          <p:nvPr/>
        </p:nvSpPr>
        <p:spPr>
          <a:xfrm>
            <a:off x="1896694" y="447674"/>
            <a:ext cx="9598088"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The DE eligibility requirements focus on whether the student is enrolled in the HS.  Residency is not an issue.  The HOPE Grant eligibility requirements focus on citizenship/legal residency.  This could create a problem for the student who is not a citizen/legal resident.  That student could sign up for Option B with DE funding, but then not qualify for HG Funding after DE CAP is reached.  </a:t>
            </a:r>
          </a:p>
        </p:txBody>
      </p:sp>
      <p:pic>
        <p:nvPicPr>
          <p:cNvPr id="3" name="Picture 2">
            <a:extLst>
              <a:ext uri="{FF2B5EF4-FFF2-40B4-BE49-F238E27FC236}">
                <a16:creationId xmlns:a16="http://schemas.microsoft.com/office/drawing/2014/main" id="{5D905951-717E-41D6-A36F-761EA27A0230}"/>
              </a:ext>
            </a:extLst>
          </p:cNvPr>
          <p:cNvPicPr>
            <a:picLocks noChangeAspect="1"/>
          </p:cNvPicPr>
          <p:nvPr/>
        </p:nvPicPr>
        <p:blipFill>
          <a:blip r:embed="rId3"/>
          <a:stretch>
            <a:fillRect/>
          </a:stretch>
        </p:blipFill>
        <p:spPr>
          <a:xfrm>
            <a:off x="9942076" y="6364104"/>
            <a:ext cx="2249619" cy="493819"/>
          </a:xfrm>
          <a:prstGeom prst="rect">
            <a:avLst/>
          </a:prstGeom>
        </p:spPr>
      </p:pic>
    </p:spTree>
    <p:extLst>
      <p:ext uri="{BB962C8B-B14F-4D97-AF65-F5344CB8AC3E}">
        <p14:creationId xmlns:p14="http://schemas.microsoft.com/office/powerpoint/2010/main" val="22821332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27">
            <a:extLst>
              <a:ext uri="{FF2B5EF4-FFF2-40B4-BE49-F238E27FC236}">
                <a16:creationId xmlns:a16="http://schemas.microsoft.com/office/drawing/2014/main" id="{4FD4A2AD-E2FD-4CAD-8DEF-75993D7E4C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29">
            <a:extLst>
              <a:ext uri="{FF2B5EF4-FFF2-40B4-BE49-F238E27FC236}">
                <a16:creationId xmlns:a16="http://schemas.microsoft.com/office/drawing/2014/main" id="{430E65E5-31AD-4B0E-8D4C-6526CAAE2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9" name="Group 31">
            <a:extLst>
              <a:ext uri="{FF2B5EF4-FFF2-40B4-BE49-F238E27FC236}">
                <a16:creationId xmlns:a16="http://schemas.microsoft.com/office/drawing/2014/main" id="{1B65B678-A993-4BFF-AE12-E1A2FC66BB7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221" y="0"/>
            <a:ext cx="5646974" cy="6483075"/>
            <a:chOff x="-19221" y="0"/>
            <a:chExt cx="5646974" cy="6483075"/>
          </a:xfrm>
        </p:grpSpPr>
        <p:sp>
          <p:nvSpPr>
            <p:cNvPr id="40" name="Freeform: Shape 32">
              <a:extLst>
                <a:ext uri="{FF2B5EF4-FFF2-40B4-BE49-F238E27FC236}">
                  <a16:creationId xmlns:a16="http://schemas.microsoft.com/office/drawing/2014/main" id="{265A95B7-D327-4B86-92B5-EC4B891D59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16610"/>
              <a:ext cx="5535001" cy="6250127"/>
            </a:xfrm>
            <a:custGeom>
              <a:avLst/>
              <a:gdLst>
                <a:gd name="connsiteX0" fmla="*/ 2510242 w 5535001"/>
                <a:gd name="connsiteY0" fmla="*/ 174 h 6250127"/>
                <a:gd name="connsiteX1" fmla="*/ 2550551 w 5535001"/>
                <a:gd name="connsiteY1" fmla="*/ 510 h 6250127"/>
                <a:gd name="connsiteX2" fmla="*/ 2629490 w 5535001"/>
                <a:gd name="connsiteY2" fmla="*/ 3757 h 6250127"/>
                <a:gd name="connsiteX3" fmla="*/ 2708317 w 5535001"/>
                <a:gd name="connsiteY3" fmla="*/ 7229 h 6250127"/>
                <a:gd name="connsiteX4" fmla="*/ 2787256 w 5535001"/>
                <a:gd name="connsiteY4" fmla="*/ 14619 h 6250127"/>
                <a:gd name="connsiteX5" fmla="*/ 3408467 w 5535001"/>
                <a:gd name="connsiteY5" fmla="*/ 145064 h 6250127"/>
                <a:gd name="connsiteX6" fmla="*/ 3557723 w 5535001"/>
                <a:gd name="connsiteY6" fmla="*/ 199593 h 6250127"/>
                <a:gd name="connsiteX7" fmla="*/ 3594337 w 5535001"/>
                <a:gd name="connsiteY7" fmla="*/ 214597 h 6250127"/>
                <a:gd name="connsiteX8" fmla="*/ 3630616 w 5535001"/>
                <a:gd name="connsiteY8" fmla="*/ 230385 h 6250127"/>
                <a:gd name="connsiteX9" fmla="*/ 3703172 w 5535001"/>
                <a:gd name="connsiteY9" fmla="*/ 262073 h 6250127"/>
                <a:gd name="connsiteX10" fmla="*/ 3739003 w 5535001"/>
                <a:gd name="connsiteY10" fmla="*/ 278756 h 6250127"/>
                <a:gd name="connsiteX11" fmla="*/ 3756806 w 5535001"/>
                <a:gd name="connsiteY11" fmla="*/ 287266 h 6250127"/>
                <a:gd name="connsiteX12" fmla="*/ 3773714 w 5535001"/>
                <a:gd name="connsiteY12" fmla="*/ 297567 h 6250127"/>
                <a:gd name="connsiteX13" fmla="*/ 3840784 w 5535001"/>
                <a:gd name="connsiteY13" fmla="*/ 339332 h 6250127"/>
                <a:gd name="connsiteX14" fmla="*/ 3873927 w 5535001"/>
                <a:gd name="connsiteY14" fmla="*/ 360495 h 6250127"/>
                <a:gd name="connsiteX15" fmla="*/ 3906062 w 5535001"/>
                <a:gd name="connsiteY15" fmla="*/ 383001 h 6250127"/>
                <a:gd name="connsiteX16" fmla="*/ 3969662 w 5535001"/>
                <a:gd name="connsiteY16" fmla="*/ 428572 h 6250127"/>
                <a:gd name="connsiteX17" fmla="*/ 4423029 w 5535001"/>
                <a:gd name="connsiteY17" fmla="*/ 837600 h 6250127"/>
                <a:gd name="connsiteX18" fmla="*/ 4474647 w 5535001"/>
                <a:gd name="connsiteY18" fmla="*/ 891569 h 6250127"/>
                <a:gd name="connsiteX19" fmla="*/ 4524250 w 5535001"/>
                <a:gd name="connsiteY19" fmla="*/ 946883 h 6250127"/>
                <a:gd name="connsiteX20" fmla="*/ 4573965 w 5535001"/>
                <a:gd name="connsiteY20" fmla="*/ 1001748 h 6250127"/>
                <a:gd name="connsiteX21" fmla="*/ 4622224 w 5535001"/>
                <a:gd name="connsiteY21" fmla="*/ 1057509 h 6250127"/>
                <a:gd name="connsiteX22" fmla="*/ 4717510 w 5535001"/>
                <a:gd name="connsiteY22" fmla="*/ 1169143 h 6250127"/>
                <a:gd name="connsiteX23" fmla="*/ 4764986 w 5535001"/>
                <a:gd name="connsiteY23" fmla="*/ 1224681 h 6250127"/>
                <a:gd name="connsiteX24" fmla="*/ 4813021 w 5535001"/>
                <a:gd name="connsiteY24" fmla="*/ 1279994 h 6250127"/>
                <a:gd name="connsiteX25" fmla="*/ 5001915 w 5535001"/>
                <a:gd name="connsiteY25" fmla="*/ 1506846 h 6250127"/>
                <a:gd name="connsiteX26" fmla="*/ 5170542 w 5535001"/>
                <a:gd name="connsiteY26" fmla="*/ 1751165 h 6250127"/>
                <a:gd name="connsiteX27" fmla="*/ 5428969 w 5535001"/>
                <a:gd name="connsiteY27" fmla="*/ 2293660 h 6250127"/>
                <a:gd name="connsiteX28" fmla="*/ 5534893 w 5535001"/>
                <a:gd name="connsiteY28" fmla="*/ 2899307 h 6250127"/>
                <a:gd name="connsiteX29" fmla="*/ 5508804 w 5535001"/>
                <a:gd name="connsiteY29" fmla="*/ 3211144 h 6250127"/>
                <a:gd name="connsiteX30" fmla="*/ 5426282 w 5535001"/>
                <a:gd name="connsiteY30" fmla="*/ 3513352 h 6250127"/>
                <a:gd name="connsiteX31" fmla="*/ 5248250 w 5535001"/>
                <a:gd name="connsiteY31" fmla="*/ 4030542 h 6250127"/>
                <a:gd name="connsiteX32" fmla="*/ 5208612 w 5535001"/>
                <a:gd name="connsiteY32" fmla="*/ 4161771 h 6250127"/>
                <a:gd name="connsiteX33" fmla="*/ 5170318 w 5535001"/>
                <a:gd name="connsiteY33" fmla="*/ 4294680 h 6250127"/>
                <a:gd name="connsiteX34" fmla="*/ 5132248 w 5535001"/>
                <a:gd name="connsiteY34" fmla="*/ 4430164 h 6250127"/>
                <a:gd name="connsiteX35" fmla="*/ 5112765 w 5535001"/>
                <a:gd name="connsiteY35" fmla="*/ 4498914 h 6250127"/>
                <a:gd name="connsiteX36" fmla="*/ 5091715 w 5535001"/>
                <a:gd name="connsiteY36" fmla="*/ 4569119 h 6250127"/>
                <a:gd name="connsiteX37" fmla="*/ 5068985 w 5535001"/>
                <a:gd name="connsiteY37" fmla="*/ 4640220 h 6250127"/>
                <a:gd name="connsiteX38" fmla="*/ 5043904 w 5535001"/>
                <a:gd name="connsiteY38" fmla="*/ 4712105 h 6250127"/>
                <a:gd name="connsiteX39" fmla="*/ 5015799 w 5535001"/>
                <a:gd name="connsiteY39" fmla="*/ 4784438 h 6250127"/>
                <a:gd name="connsiteX40" fmla="*/ 4982880 w 5535001"/>
                <a:gd name="connsiteY40" fmla="*/ 4856435 h 6250127"/>
                <a:gd name="connsiteX41" fmla="*/ 4817276 w 5535001"/>
                <a:gd name="connsiteY41" fmla="*/ 5125275 h 6250127"/>
                <a:gd name="connsiteX42" fmla="*/ 4618753 w 5535001"/>
                <a:gd name="connsiteY42" fmla="*/ 5355374 h 6250127"/>
                <a:gd name="connsiteX43" fmla="*/ 4566575 w 5535001"/>
                <a:gd name="connsiteY43" fmla="*/ 5408560 h 6250127"/>
                <a:gd name="connsiteX44" fmla="*/ 4513837 w 5535001"/>
                <a:gd name="connsiteY44" fmla="*/ 5461186 h 6250127"/>
                <a:gd name="connsiteX45" fmla="*/ 4459531 w 5535001"/>
                <a:gd name="connsiteY45" fmla="*/ 5512580 h 6250127"/>
                <a:gd name="connsiteX46" fmla="*/ 4404554 w 5535001"/>
                <a:gd name="connsiteY46" fmla="*/ 5563526 h 6250127"/>
                <a:gd name="connsiteX47" fmla="*/ 4348009 w 5535001"/>
                <a:gd name="connsiteY47" fmla="*/ 5613017 h 6250127"/>
                <a:gd name="connsiteX48" fmla="*/ 4290568 w 5535001"/>
                <a:gd name="connsiteY48" fmla="*/ 5661948 h 6250127"/>
                <a:gd name="connsiteX49" fmla="*/ 4276124 w 5535001"/>
                <a:gd name="connsiteY49" fmla="*/ 5674153 h 6250127"/>
                <a:gd name="connsiteX50" fmla="*/ 4261120 w 5535001"/>
                <a:gd name="connsiteY50" fmla="*/ 5685798 h 6250127"/>
                <a:gd name="connsiteX51" fmla="*/ 4231112 w 5535001"/>
                <a:gd name="connsiteY51" fmla="*/ 5708976 h 6250127"/>
                <a:gd name="connsiteX52" fmla="*/ 4170984 w 5535001"/>
                <a:gd name="connsiteY52" fmla="*/ 5755443 h 6250127"/>
                <a:gd name="connsiteX53" fmla="*/ 4046025 w 5535001"/>
                <a:gd name="connsiteY53" fmla="*/ 5843228 h 6250127"/>
                <a:gd name="connsiteX54" fmla="*/ 3915356 w 5535001"/>
                <a:gd name="connsiteY54" fmla="*/ 5923735 h 6250127"/>
                <a:gd name="connsiteX55" fmla="*/ 3346323 w 5535001"/>
                <a:gd name="connsiteY55" fmla="*/ 6158872 h 6250127"/>
                <a:gd name="connsiteX56" fmla="*/ 2743476 w 5535001"/>
                <a:gd name="connsiteY56" fmla="*/ 6247328 h 6250127"/>
                <a:gd name="connsiteX57" fmla="*/ 2668120 w 5535001"/>
                <a:gd name="connsiteY57" fmla="*/ 6249344 h 6250127"/>
                <a:gd name="connsiteX58" fmla="*/ 2630498 w 5535001"/>
                <a:gd name="connsiteY58" fmla="*/ 6250127 h 6250127"/>
                <a:gd name="connsiteX59" fmla="*/ 2592988 w 5535001"/>
                <a:gd name="connsiteY59" fmla="*/ 6249568 h 6250127"/>
                <a:gd name="connsiteX60" fmla="*/ 2518080 w 5535001"/>
                <a:gd name="connsiteY60" fmla="*/ 6247777 h 6250127"/>
                <a:gd name="connsiteX61" fmla="*/ 2442948 w 5535001"/>
                <a:gd name="connsiteY61" fmla="*/ 6244529 h 6250127"/>
                <a:gd name="connsiteX62" fmla="*/ 2291676 w 5535001"/>
                <a:gd name="connsiteY62" fmla="*/ 6232213 h 6250127"/>
                <a:gd name="connsiteX63" fmla="*/ 2141412 w 5535001"/>
                <a:gd name="connsiteY63" fmla="*/ 6212394 h 6250127"/>
                <a:gd name="connsiteX64" fmla="*/ 1992715 w 5535001"/>
                <a:gd name="connsiteY64" fmla="*/ 6184961 h 6250127"/>
                <a:gd name="connsiteX65" fmla="*/ 1845811 w 5535001"/>
                <a:gd name="connsiteY65" fmla="*/ 6151034 h 6250127"/>
                <a:gd name="connsiteX66" fmla="*/ 1701033 w 5535001"/>
                <a:gd name="connsiteY66" fmla="*/ 6110724 h 6250127"/>
                <a:gd name="connsiteX67" fmla="*/ 1629484 w 5535001"/>
                <a:gd name="connsiteY67" fmla="*/ 6088219 h 6250127"/>
                <a:gd name="connsiteX68" fmla="*/ 1558383 w 5535001"/>
                <a:gd name="connsiteY68" fmla="*/ 6064929 h 6250127"/>
                <a:gd name="connsiteX69" fmla="*/ 1011968 w 5535001"/>
                <a:gd name="connsiteY69" fmla="*/ 5828896 h 6250127"/>
                <a:gd name="connsiteX70" fmla="*/ 511237 w 5535001"/>
                <a:gd name="connsiteY70" fmla="*/ 5512356 h 6250127"/>
                <a:gd name="connsiteX71" fmla="*/ 395572 w 5535001"/>
                <a:gd name="connsiteY71" fmla="*/ 5419757 h 6250127"/>
                <a:gd name="connsiteX72" fmla="*/ 284722 w 5535001"/>
                <a:gd name="connsiteY72" fmla="*/ 5321559 h 6250127"/>
                <a:gd name="connsiteX73" fmla="*/ 257513 w 5535001"/>
                <a:gd name="connsiteY73" fmla="*/ 5296477 h 6250127"/>
                <a:gd name="connsiteX74" fmla="*/ 243853 w 5535001"/>
                <a:gd name="connsiteY74" fmla="*/ 5283937 h 6250127"/>
                <a:gd name="connsiteX75" fmla="*/ 230752 w 5535001"/>
                <a:gd name="connsiteY75" fmla="*/ 5270836 h 6250127"/>
                <a:gd name="connsiteX76" fmla="*/ 178574 w 5535001"/>
                <a:gd name="connsiteY76" fmla="*/ 5218322 h 6250127"/>
                <a:gd name="connsiteX77" fmla="*/ 126508 w 5535001"/>
                <a:gd name="connsiteY77" fmla="*/ 5165584 h 6250127"/>
                <a:gd name="connsiteX78" fmla="*/ 76345 w 5535001"/>
                <a:gd name="connsiteY78" fmla="*/ 5111167 h 6250127"/>
                <a:gd name="connsiteX79" fmla="*/ 26407 w 5535001"/>
                <a:gd name="connsiteY79" fmla="*/ 5056413 h 6250127"/>
                <a:gd name="connsiteX80" fmla="*/ 0 w 5535001"/>
                <a:gd name="connsiteY80" fmla="*/ 5024776 h 6250127"/>
                <a:gd name="connsiteX81" fmla="*/ 0 w 5535001"/>
                <a:gd name="connsiteY81" fmla="*/ 4492798 h 6250127"/>
                <a:gd name="connsiteX82" fmla="*/ 28534 w 5535001"/>
                <a:gd name="connsiteY82" fmla="*/ 4537879 h 6250127"/>
                <a:gd name="connsiteX83" fmla="*/ 66604 w 5535001"/>
                <a:gd name="connsiteY83" fmla="*/ 4592745 h 6250127"/>
                <a:gd name="connsiteX84" fmla="*/ 104114 w 5535001"/>
                <a:gd name="connsiteY84" fmla="*/ 4647834 h 6250127"/>
                <a:gd name="connsiteX85" fmla="*/ 143751 w 5535001"/>
                <a:gd name="connsiteY85" fmla="*/ 4701580 h 6250127"/>
                <a:gd name="connsiteX86" fmla="*/ 182717 w 5535001"/>
                <a:gd name="connsiteY86" fmla="*/ 4755773 h 6250127"/>
                <a:gd name="connsiteX87" fmla="*/ 223810 w 5535001"/>
                <a:gd name="connsiteY87" fmla="*/ 4808399 h 6250127"/>
                <a:gd name="connsiteX88" fmla="*/ 264679 w 5535001"/>
                <a:gd name="connsiteY88" fmla="*/ 4861249 h 6250127"/>
                <a:gd name="connsiteX89" fmla="*/ 307788 w 5535001"/>
                <a:gd name="connsiteY89" fmla="*/ 4912420 h 6250127"/>
                <a:gd name="connsiteX90" fmla="*/ 351232 w 5535001"/>
                <a:gd name="connsiteY90" fmla="*/ 4963254 h 6250127"/>
                <a:gd name="connsiteX91" fmla="*/ 397028 w 5535001"/>
                <a:gd name="connsiteY91" fmla="*/ 5012185 h 6250127"/>
                <a:gd name="connsiteX92" fmla="*/ 443496 w 5535001"/>
                <a:gd name="connsiteY92" fmla="*/ 5060444 h 6250127"/>
                <a:gd name="connsiteX93" fmla="*/ 455140 w 5535001"/>
                <a:gd name="connsiteY93" fmla="*/ 5072537 h 6250127"/>
                <a:gd name="connsiteX94" fmla="*/ 467345 w 5535001"/>
                <a:gd name="connsiteY94" fmla="*/ 5083958 h 6250127"/>
                <a:gd name="connsiteX95" fmla="*/ 491755 w 5535001"/>
                <a:gd name="connsiteY95" fmla="*/ 5106912 h 6250127"/>
                <a:gd name="connsiteX96" fmla="*/ 540686 w 5535001"/>
                <a:gd name="connsiteY96" fmla="*/ 5152819 h 6250127"/>
                <a:gd name="connsiteX97" fmla="*/ 552890 w 5535001"/>
                <a:gd name="connsiteY97" fmla="*/ 5164353 h 6250127"/>
                <a:gd name="connsiteX98" fmla="*/ 565655 w 5535001"/>
                <a:gd name="connsiteY98" fmla="*/ 5175214 h 6250127"/>
                <a:gd name="connsiteX99" fmla="*/ 591072 w 5535001"/>
                <a:gd name="connsiteY99" fmla="*/ 5197048 h 6250127"/>
                <a:gd name="connsiteX100" fmla="*/ 694197 w 5535001"/>
                <a:gd name="connsiteY100" fmla="*/ 5283041 h 6250127"/>
                <a:gd name="connsiteX101" fmla="*/ 1146221 w 5535001"/>
                <a:gd name="connsiteY101" fmla="*/ 5573716 h 6250127"/>
                <a:gd name="connsiteX102" fmla="*/ 1650982 w 5535001"/>
                <a:gd name="connsiteY102" fmla="*/ 5758130 h 6250127"/>
                <a:gd name="connsiteX103" fmla="*/ 1716485 w 5535001"/>
                <a:gd name="connsiteY103" fmla="*/ 5772798 h 6250127"/>
                <a:gd name="connsiteX104" fmla="*/ 1782211 w 5535001"/>
                <a:gd name="connsiteY104" fmla="*/ 5786235 h 6250127"/>
                <a:gd name="connsiteX105" fmla="*/ 1848386 w 5535001"/>
                <a:gd name="connsiteY105" fmla="*/ 5796984 h 6250127"/>
                <a:gd name="connsiteX106" fmla="*/ 1881417 w 5535001"/>
                <a:gd name="connsiteY106" fmla="*/ 5802359 h 6250127"/>
                <a:gd name="connsiteX107" fmla="*/ 1914560 w 5535001"/>
                <a:gd name="connsiteY107" fmla="*/ 5807061 h 6250127"/>
                <a:gd name="connsiteX108" fmla="*/ 2047469 w 5535001"/>
                <a:gd name="connsiteY108" fmla="*/ 5821282 h 6250127"/>
                <a:gd name="connsiteX109" fmla="*/ 2180601 w 5535001"/>
                <a:gd name="connsiteY109" fmla="*/ 5828896 h 6250127"/>
                <a:gd name="connsiteX110" fmla="*/ 2313622 w 5535001"/>
                <a:gd name="connsiteY110" fmla="*/ 5830463 h 6250127"/>
                <a:gd name="connsiteX111" fmla="*/ 2380021 w 5535001"/>
                <a:gd name="connsiteY111" fmla="*/ 5828448 h 6250127"/>
                <a:gd name="connsiteX112" fmla="*/ 2446195 w 5535001"/>
                <a:gd name="connsiteY112" fmla="*/ 5826433 h 6250127"/>
                <a:gd name="connsiteX113" fmla="*/ 2513041 w 5535001"/>
                <a:gd name="connsiteY113" fmla="*/ 5822737 h 6250127"/>
                <a:gd name="connsiteX114" fmla="*/ 2580111 w 5535001"/>
                <a:gd name="connsiteY114" fmla="*/ 5818258 h 6250127"/>
                <a:gd name="connsiteX115" fmla="*/ 2613590 w 5535001"/>
                <a:gd name="connsiteY115" fmla="*/ 5816355 h 6250127"/>
                <a:gd name="connsiteX116" fmla="*/ 2646845 w 5535001"/>
                <a:gd name="connsiteY116" fmla="*/ 5813108 h 6250127"/>
                <a:gd name="connsiteX117" fmla="*/ 2713244 w 5535001"/>
                <a:gd name="connsiteY117" fmla="*/ 5806838 h 6250127"/>
                <a:gd name="connsiteX118" fmla="*/ 3230882 w 5535001"/>
                <a:gd name="connsiteY118" fmla="*/ 5721292 h 6250127"/>
                <a:gd name="connsiteX119" fmla="*/ 3720416 w 5535001"/>
                <a:gd name="connsiteY119" fmla="*/ 5556472 h 6250127"/>
                <a:gd name="connsiteX120" fmla="*/ 3837425 w 5535001"/>
                <a:gd name="connsiteY120" fmla="*/ 5499927 h 6250127"/>
                <a:gd name="connsiteX121" fmla="*/ 3951634 w 5535001"/>
                <a:gd name="connsiteY121" fmla="*/ 5436552 h 6250127"/>
                <a:gd name="connsiteX122" fmla="*/ 4007284 w 5535001"/>
                <a:gd name="connsiteY122" fmla="*/ 5401841 h 6250127"/>
                <a:gd name="connsiteX123" fmla="*/ 4035164 w 5535001"/>
                <a:gd name="connsiteY123" fmla="*/ 5384374 h 6250127"/>
                <a:gd name="connsiteX124" fmla="*/ 4049049 w 5535001"/>
                <a:gd name="connsiteY124" fmla="*/ 5375640 h 6250127"/>
                <a:gd name="connsiteX125" fmla="*/ 4062485 w 5535001"/>
                <a:gd name="connsiteY125" fmla="*/ 5366123 h 6250127"/>
                <a:gd name="connsiteX126" fmla="*/ 4116567 w 5535001"/>
                <a:gd name="connsiteY126" fmla="*/ 5328277 h 6250127"/>
                <a:gd name="connsiteX127" fmla="*/ 4169976 w 5535001"/>
                <a:gd name="connsiteY127" fmla="*/ 5289199 h 6250127"/>
                <a:gd name="connsiteX128" fmla="*/ 4222042 w 5535001"/>
                <a:gd name="connsiteY128" fmla="*/ 5247994 h 6250127"/>
                <a:gd name="connsiteX129" fmla="*/ 4273213 w 5535001"/>
                <a:gd name="connsiteY129" fmla="*/ 5205558 h 6250127"/>
                <a:gd name="connsiteX130" fmla="*/ 4323151 w 5535001"/>
                <a:gd name="connsiteY130" fmla="*/ 5161329 h 6250127"/>
                <a:gd name="connsiteX131" fmla="*/ 4371971 w 5535001"/>
                <a:gd name="connsiteY131" fmla="*/ 5116093 h 6250127"/>
                <a:gd name="connsiteX132" fmla="*/ 4546868 w 5535001"/>
                <a:gd name="connsiteY132" fmla="*/ 4924400 h 6250127"/>
                <a:gd name="connsiteX133" fmla="*/ 4675634 w 5535001"/>
                <a:gd name="connsiteY133" fmla="*/ 4715352 h 6250127"/>
                <a:gd name="connsiteX134" fmla="*/ 4700155 w 5535001"/>
                <a:gd name="connsiteY134" fmla="*/ 4659255 h 6250127"/>
                <a:gd name="connsiteX135" fmla="*/ 4721206 w 5535001"/>
                <a:gd name="connsiteY135" fmla="*/ 4600135 h 6250127"/>
                <a:gd name="connsiteX136" fmla="*/ 4740465 w 5535001"/>
                <a:gd name="connsiteY136" fmla="*/ 4538887 h 6250127"/>
                <a:gd name="connsiteX137" fmla="*/ 4758492 w 5535001"/>
                <a:gd name="connsiteY137" fmla="*/ 4475848 h 6250127"/>
                <a:gd name="connsiteX138" fmla="*/ 4891288 w 5535001"/>
                <a:gd name="connsiteY138" fmla="*/ 3930329 h 6250127"/>
                <a:gd name="connsiteX139" fmla="*/ 5066298 w 5535001"/>
                <a:gd name="connsiteY139" fmla="*/ 3382235 h 6250127"/>
                <a:gd name="connsiteX140" fmla="*/ 5156994 w 5535001"/>
                <a:gd name="connsiteY140" fmla="*/ 2898635 h 6250127"/>
                <a:gd name="connsiteX141" fmla="*/ 5083317 w 5535001"/>
                <a:gd name="connsiteY141" fmla="*/ 2402047 h 6250127"/>
                <a:gd name="connsiteX142" fmla="*/ 4871022 w 5535001"/>
                <a:gd name="connsiteY142" fmla="*/ 1926958 h 6250127"/>
                <a:gd name="connsiteX143" fmla="*/ 4727028 w 5535001"/>
                <a:gd name="connsiteY143" fmla="*/ 1703577 h 6250127"/>
                <a:gd name="connsiteX144" fmla="*/ 4563776 w 5535001"/>
                <a:gd name="connsiteY144" fmla="*/ 1490834 h 6250127"/>
                <a:gd name="connsiteX145" fmla="*/ 4370291 w 5535001"/>
                <a:gd name="connsiteY145" fmla="*/ 1300596 h 6250127"/>
                <a:gd name="connsiteX146" fmla="*/ 4266046 w 5535001"/>
                <a:gd name="connsiteY146" fmla="*/ 1214491 h 6250127"/>
                <a:gd name="connsiteX147" fmla="*/ 4212973 w 5535001"/>
                <a:gd name="connsiteY147" fmla="*/ 1173062 h 6250127"/>
                <a:gd name="connsiteX148" fmla="*/ 4157995 w 5535001"/>
                <a:gd name="connsiteY148" fmla="*/ 1134545 h 6250127"/>
                <a:gd name="connsiteX149" fmla="*/ 3697126 w 5535001"/>
                <a:gd name="connsiteY149" fmla="*/ 881044 h 6250127"/>
                <a:gd name="connsiteX150" fmla="*/ 3637670 w 5535001"/>
                <a:gd name="connsiteY150" fmla="*/ 856747 h 6250127"/>
                <a:gd name="connsiteX151" fmla="*/ 3608222 w 5535001"/>
                <a:gd name="connsiteY151" fmla="*/ 844318 h 6250127"/>
                <a:gd name="connsiteX152" fmla="*/ 3578214 w 5535001"/>
                <a:gd name="connsiteY152" fmla="*/ 833457 h 6250127"/>
                <a:gd name="connsiteX153" fmla="*/ 3518309 w 5535001"/>
                <a:gd name="connsiteY153" fmla="*/ 812294 h 6250127"/>
                <a:gd name="connsiteX154" fmla="*/ 3503417 w 5535001"/>
                <a:gd name="connsiteY154" fmla="*/ 806920 h 6250127"/>
                <a:gd name="connsiteX155" fmla="*/ 3489533 w 5535001"/>
                <a:gd name="connsiteY155" fmla="*/ 799642 h 6250127"/>
                <a:gd name="connsiteX156" fmla="*/ 3460869 w 5535001"/>
                <a:gd name="connsiteY156" fmla="*/ 787101 h 6250127"/>
                <a:gd name="connsiteX157" fmla="*/ 3402980 w 5535001"/>
                <a:gd name="connsiteY157" fmla="*/ 763475 h 6250127"/>
                <a:gd name="connsiteX158" fmla="*/ 3374092 w 5535001"/>
                <a:gd name="connsiteY158" fmla="*/ 751606 h 6250127"/>
                <a:gd name="connsiteX159" fmla="*/ 3344980 w 5535001"/>
                <a:gd name="connsiteY159" fmla="*/ 740409 h 6250127"/>
                <a:gd name="connsiteX160" fmla="*/ 3226627 w 5535001"/>
                <a:gd name="connsiteY160" fmla="*/ 700772 h 6250127"/>
                <a:gd name="connsiteX161" fmla="*/ 2735750 w 5535001"/>
                <a:gd name="connsiteY161" fmla="*/ 614667 h 6250127"/>
                <a:gd name="connsiteX162" fmla="*/ 2673158 w 5535001"/>
                <a:gd name="connsiteY162" fmla="*/ 610412 h 6250127"/>
                <a:gd name="connsiteX163" fmla="*/ 2610119 w 5535001"/>
                <a:gd name="connsiteY163" fmla="*/ 609628 h 6250127"/>
                <a:gd name="connsiteX164" fmla="*/ 2547080 w 5535001"/>
                <a:gd name="connsiteY164" fmla="*/ 608620 h 6250127"/>
                <a:gd name="connsiteX165" fmla="*/ 2516400 w 5535001"/>
                <a:gd name="connsiteY165" fmla="*/ 608844 h 6250127"/>
                <a:gd name="connsiteX166" fmla="*/ 2486280 w 5535001"/>
                <a:gd name="connsiteY166" fmla="*/ 609740 h 6250127"/>
                <a:gd name="connsiteX167" fmla="*/ 2426376 w 5535001"/>
                <a:gd name="connsiteY167" fmla="*/ 613099 h 6250127"/>
                <a:gd name="connsiteX168" fmla="*/ 2366920 w 5535001"/>
                <a:gd name="connsiteY168" fmla="*/ 618474 h 6250127"/>
                <a:gd name="connsiteX169" fmla="*/ 2337248 w 5535001"/>
                <a:gd name="connsiteY169" fmla="*/ 621497 h 6250127"/>
                <a:gd name="connsiteX170" fmla="*/ 2307800 w 5535001"/>
                <a:gd name="connsiteY170" fmla="*/ 625528 h 6250127"/>
                <a:gd name="connsiteX171" fmla="*/ 2278351 w 5535001"/>
                <a:gd name="connsiteY171" fmla="*/ 629559 h 6250127"/>
                <a:gd name="connsiteX172" fmla="*/ 2249127 w 5535001"/>
                <a:gd name="connsiteY172" fmla="*/ 634710 h 6250127"/>
                <a:gd name="connsiteX173" fmla="*/ 1796096 w 5535001"/>
                <a:gd name="connsiteY173" fmla="*/ 781726 h 6250127"/>
                <a:gd name="connsiteX174" fmla="*/ 1370833 w 5535001"/>
                <a:gd name="connsiteY174" fmla="*/ 1048663 h 6250127"/>
                <a:gd name="connsiteX175" fmla="*/ 959790 w 5535001"/>
                <a:gd name="connsiteY175" fmla="*/ 1390844 h 6250127"/>
                <a:gd name="connsiteX176" fmla="*/ 749062 w 5535001"/>
                <a:gd name="connsiteY176" fmla="*/ 1577611 h 6250127"/>
                <a:gd name="connsiteX177" fmla="*/ 524786 w 5535001"/>
                <a:gd name="connsiteY177" fmla="*/ 1763145 h 6250127"/>
                <a:gd name="connsiteX178" fmla="*/ 84071 w 5535001"/>
                <a:gd name="connsiteY178" fmla="*/ 2098496 h 6250127"/>
                <a:gd name="connsiteX179" fmla="*/ 0 w 5535001"/>
                <a:gd name="connsiteY179" fmla="*/ 2168094 h 6250127"/>
                <a:gd name="connsiteX180" fmla="*/ 0 w 5535001"/>
                <a:gd name="connsiteY180" fmla="*/ 1576676 h 6250127"/>
                <a:gd name="connsiteX181" fmla="*/ 174655 w 5535001"/>
                <a:gd name="connsiteY181" fmla="*/ 1387597 h 6250127"/>
                <a:gd name="connsiteX182" fmla="*/ 363661 w 5535001"/>
                <a:gd name="connsiteY182" fmla="*/ 1188626 h 6250127"/>
                <a:gd name="connsiteX183" fmla="*/ 458052 w 5535001"/>
                <a:gd name="connsiteY183" fmla="*/ 1086397 h 6250127"/>
                <a:gd name="connsiteX184" fmla="*/ 557257 w 5535001"/>
                <a:gd name="connsiteY184" fmla="*/ 981593 h 6250127"/>
                <a:gd name="connsiteX185" fmla="*/ 994165 w 5535001"/>
                <a:gd name="connsiteY185" fmla="*/ 578389 h 6250127"/>
                <a:gd name="connsiteX186" fmla="*/ 1520873 w 5535001"/>
                <a:gd name="connsiteY186" fmla="*/ 237215 h 6250127"/>
                <a:gd name="connsiteX187" fmla="*/ 2141748 w 5535001"/>
                <a:gd name="connsiteY187" fmla="*/ 31190 h 6250127"/>
                <a:gd name="connsiteX188" fmla="*/ 2182505 w 5535001"/>
                <a:gd name="connsiteY188" fmla="*/ 24360 h 6250127"/>
                <a:gd name="connsiteX189" fmla="*/ 2223374 w 5535001"/>
                <a:gd name="connsiteY189" fmla="*/ 18873 h 6250127"/>
                <a:gd name="connsiteX190" fmla="*/ 2264355 w 5535001"/>
                <a:gd name="connsiteY190" fmla="*/ 13611 h 6250127"/>
                <a:gd name="connsiteX191" fmla="*/ 2305336 w 5535001"/>
                <a:gd name="connsiteY191" fmla="*/ 9580 h 6250127"/>
                <a:gd name="connsiteX192" fmla="*/ 2387410 w 5535001"/>
                <a:gd name="connsiteY192" fmla="*/ 3645 h 6250127"/>
                <a:gd name="connsiteX193" fmla="*/ 2469373 w 5535001"/>
                <a:gd name="connsiteY193" fmla="*/ 622 h 62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5535001" h="6250127">
                  <a:moveTo>
                    <a:pt x="2510242" y="174"/>
                  </a:moveTo>
                  <a:cubicBezTo>
                    <a:pt x="2523902" y="-50"/>
                    <a:pt x="2537562" y="-162"/>
                    <a:pt x="2550551" y="510"/>
                  </a:cubicBezTo>
                  <a:lnTo>
                    <a:pt x="2629490" y="3757"/>
                  </a:lnTo>
                  <a:lnTo>
                    <a:pt x="2708317" y="7229"/>
                  </a:lnTo>
                  <a:cubicBezTo>
                    <a:pt x="2734630" y="8572"/>
                    <a:pt x="2760943" y="12155"/>
                    <a:pt x="2787256" y="14619"/>
                  </a:cubicBezTo>
                  <a:cubicBezTo>
                    <a:pt x="2997536" y="34885"/>
                    <a:pt x="3207144" y="77994"/>
                    <a:pt x="3408467" y="145064"/>
                  </a:cubicBezTo>
                  <a:lnTo>
                    <a:pt x="3557723" y="199593"/>
                  </a:lnTo>
                  <a:cubicBezTo>
                    <a:pt x="3570264" y="203848"/>
                    <a:pt x="3582245" y="209447"/>
                    <a:pt x="3594337" y="214597"/>
                  </a:cubicBezTo>
                  <a:lnTo>
                    <a:pt x="3630616" y="230385"/>
                  </a:lnTo>
                  <a:lnTo>
                    <a:pt x="3703172" y="262073"/>
                  </a:lnTo>
                  <a:cubicBezTo>
                    <a:pt x="3715265" y="267335"/>
                    <a:pt x="3727358" y="272598"/>
                    <a:pt x="3739003" y="278756"/>
                  </a:cubicBezTo>
                  <a:cubicBezTo>
                    <a:pt x="3744937" y="281667"/>
                    <a:pt x="3750984" y="284131"/>
                    <a:pt x="3756806" y="287266"/>
                  </a:cubicBezTo>
                  <a:cubicBezTo>
                    <a:pt x="3762517" y="290513"/>
                    <a:pt x="3768115" y="294208"/>
                    <a:pt x="3773714" y="297567"/>
                  </a:cubicBezTo>
                  <a:lnTo>
                    <a:pt x="3840784" y="339332"/>
                  </a:lnTo>
                  <a:cubicBezTo>
                    <a:pt x="3851869" y="346386"/>
                    <a:pt x="3863290" y="352881"/>
                    <a:pt x="3873927" y="360495"/>
                  </a:cubicBezTo>
                  <a:lnTo>
                    <a:pt x="3906062" y="383001"/>
                  </a:lnTo>
                  <a:lnTo>
                    <a:pt x="3969662" y="428572"/>
                  </a:lnTo>
                  <a:cubicBezTo>
                    <a:pt x="4137281" y="552188"/>
                    <a:pt x="4285417" y="693270"/>
                    <a:pt x="4423029" y="837600"/>
                  </a:cubicBezTo>
                  <a:cubicBezTo>
                    <a:pt x="4440160" y="855739"/>
                    <a:pt x="4457404" y="873766"/>
                    <a:pt x="4474647" y="891569"/>
                  </a:cubicBezTo>
                  <a:lnTo>
                    <a:pt x="4524250" y="946883"/>
                  </a:lnTo>
                  <a:lnTo>
                    <a:pt x="4573965" y="1001748"/>
                  </a:lnTo>
                  <a:cubicBezTo>
                    <a:pt x="4590760" y="1019887"/>
                    <a:pt x="4605988" y="1039146"/>
                    <a:pt x="4622224" y="1057509"/>
                  </a:cubicBezTo>
                  <a:cubicBezTo>
                    <a:pt x="4653911" y="1094907"/>
                    <a:pt x="4686831" y="1131409"/>
                    <a:pt x="4717510" y="1169143"/>
                  </a:cubicBezTo>
                  <a:cubicBezTo>
                    <a:pt x="4733186" y="1187730"/>
                    <a:pt x="4748862" y="1206430"/>
                    <a:pt x="4764986" y="1224681"/>
                  </a:cubicBezTo>
                  <a:cubicBezTo>
                    <a:pt x="4780886" y="1243044"/>
                    <a:pt x="4797233" y="1261071"/>
                    <a:pt x="4813021" y="1279994"/>
                  </a:cubicBezTo>
                  <a:cubicBezTo>
                    <a:pt x="4877292" y="1354230"/>
                    <a:pt x="4941339" y="1428914"/>
                    <a:pt x="5001915" y="1506846"/>
                  </a:cubicBezTo>
                  <a:cubicBezTo>
                    <a:pt x="5062603" y="1584665"/>
                    <a:pt x="5118252" y="1666739"/>
                    <a:pt x="5170542" y="1751165"/>
                  </a:cubicBezTo>
                  <a:cubicBezTo>
                    <a:pt x="5274898" y="1920240"/>
                    <a:pt x="5363579" y="2101295"/>
                    <a:pt x="5428969" y="2293660"/>
                  </a:cubicBezTo>
                  <a:cubicBezTo>
                    <a:pt x="5494136" y="2485801"/>
                    <a:pt x="5533102" y="2690819"/>
                    <a:pt x="5534893" y="2899307"/>
                  </a:cubicBezTo>
                  <a:cubicBezTo>
                    <a:pt x="5536124" y="3003439"/>
                    <a:pt x="5526831" y="3108132"/>
                    <a:pt x="5508804" y="3211144"/>
                  </a:cubicBezTo>
                  <a:cubicBezTo>
                    <a:pt x="5490441" y="3314157"/>
                    <a:pt x="5462336" y="3415490"/>
                    <a:pt x="5426282" y="3513352"/>
                  </a:cubicBezTo>
                  <a:cubicBezTo>
                    <a:pt x="5363355" y="3684890"/>
                    <a:pt x="5302219" y="3856428"/>
                    <a:pt x="5248250" y="4030542"/>
                  </a:cubicBezTo>
                  <a:lnTo>
                    <a:pt x="5208612" y="4161771"/>
                  </a:lnTo>
                  <a:lnTo>
                    <a:pt x="5170318" y="4294680"/>
                  </a:lnTo>
                  <a:lnTo>
                    <a:pt x="5132248" y="4430164"/>
                  </a:lnTo>
                  <a:lnTo>
                    <a:pt x="5112765" y="4498914"/>
                  </a:lnTo>
                  <a:lnTo>
                    <a:pt x="5091715" y="4569119"/>
                  </a:lnTo>
                  <a:cubicBezTo>
                    <a:pt x="5085221" y="4592297"/>
                    <a:pt x="5076823" y="4616482"/>
                    <a:pt x="5068985" y="4640220"/>
                  </a:cubicBezTo>
                  <a:cubicBezTo>
                    <a:pt x="5060699" y="4664182"/>
                    <a:pt x="5053981" y="4687807"/>
                    <a:pt x="5043904" y="4712105"/>
                  </a:cubicBezTo>
                  <a:lnTo>
                    <a:pt x="5015799" y="4784438"/>
                  </a:lnTo>
                  <a:cubicBezTo>
                    <a:pt x="5005274" y="4808511"/>
                    <a:pt x="4993965" y="4832473"/>
                    <a:pt x="4982880" y="4856435"/>
                  </a:cubicBezTo>
                  <a:cubicBezTo>
                    <a:pt x="4936524" y="4951273"/>
                    <a:pt x="4881099" y="5044096"/>
                    <a:pt x="4817276" y="5125275"/>
                  </a:cubicBezTo>
                  <a:cubicBezTo>
                    <a:pt x="4755244" y="5208805"/>
                    <a:pt x="4686943" y="5282817"/>
                    <a:pt x="4618753" y="5355374"/>
                  </a:cubicBezTo>
                  <a:cubicBezTo>
                    <a:pt x="4602069" y="5374073"/>
                    <a:pt x="4584154" y="5391092"/>
                    <a:pt x="4566575" y="5408560"/>
                  </a:cubicBezTo>
                  <a:lnTo>
                    <a:pt x="4513837" y="5461186"/>
                  </a:lnTo>
                  <a:cubicBezTo>
                    <a:pt x="4496593" y="5479101"/>
                    <a:pt x="4477894" y="5495560"/>
                    <a:pt x="4459531" y="5512580"/>
                  </a:cubicBezTo>
                  <a:lnTo>
                    <a:pt x="4404554" y="5563526"/>
                  </a:lnTo>
                  <a:cubicBezTo>
                    <a:pt x="4386527" y="5580770"/>
                    <a:pt x="4366932" y="5596670"/>
                    <a:pt x="4348009" y="5613017"/>
                  </a:cubicBezTo>
                  <a:lnTo>
                    <a:pt x="4290568" y="5661948"/>
                  </a:lnTo>
                  <a:lnTo>
                    <a:pt x="4276124" y="5674153"/>
                  </a:lnTo>
                  <a:lnTo>
                    <a:pt x="4261120" y="5685798"/>
                  </a:lnTo>
                  <a:lnTo>
                    <a:pt x="4231112" y="5708976"/>
                  </a:lnTo>
                  <a:lnTo>
                    <a:pt x="4170984" y="5755443"/>
                  </a:lnTo>
                  <a:cubicBezTo>
                    <a:pt x="4130227" y="5785563"/>
                    <a:pt x="4087790" y="5813892"/>
                    <a:pt x="4046025" y="5843228"/>
                  </a:cubicBezTo>
                  <a:cubicBezTo>
                    <a:pt x="4002917" y="5870437"/>
                    <a:pt x="3959248" y="5897309"/>
                    <a:pt x="3915356" y="5923735"/>
                  </a:cubicBezTo>
                  <a:cubicBezTo>
                    <a:pt x="3737659" y="6026299"/>
                    <a:pt x="3544847" y="6106022"/>
                    <a:pt x="3346323" y="6158872"/>
                  </a:cubicBezTo>
                  <a:cubicBezTo>
                    <a:pt x="3147800" y="6211946"/>
                    <a:pt x="2944462" y="6239714"/>
                    <a:pt x="2743476" y="6247328"/>
                  </a:cubicBezTo>
                  <a:lnTo>
                    <a:pt x="2668120" y="6249344"/>
                  </a:lnTo>
                  <a:lnTo>
                    <a:pt x="2630498" y="6250127"/>
                  </a:lnTo>
                  <a:lnTo>
                    <a:pt x="2592988" y="6249568"/>
                  </a:lnTo>
                  <a:lnTo>
                    <a:pt x="2518080" y="6247777"/>
                  </a:lnTo>
                  <a:cubicBezTo>
                    <a:pt x="2493110" y="6247105"/>
                    <a:pt x="2468365" y="6246881"/>
                    <a:pt x="2442948" y="6244529"/>
                  </a:cubicBezTo>
                  <a:cubicBezTo>
                    <a:pt x="2392337" y="6240722"/>
                    <a:pt x="2341950" y="6237699"/>
                    <a:pt x="2291676" y="6232213"/>
                  </a:cubicBezTo>
                  <a:lnTo>
                    <a:pt x="2141412" y="6212394"/>
                  </a:lnTo>
                  <a:lnTo>
                    <a:pt x="1992715" y="6184961"/>
                  </a:lnTo>
                  <a:cubicBezTo>
                    <a:pt x="1943561" y="6173988"/>
                    <a:pt x="1894630" y="6162231"/>
                    <a:pt x="1845811" y="6151034"/>
                  </a:cubicBezTo>
                  <a:cubicBezTo>
                    <a:pt x="1797215" y="6138829"/>
                    <a:pt x="1749180" y="6123938"/>
                    <a:pt x="1701033" y="6110724"/>
                  </a:cubicBezTo>
                  <a:cubicBezTo>
                    <a:pt x="1676847" y="6104566"/>
                    <a:pt x="1653334" y="6095833"/>
                    <a:pt x="1629484" y="6088219"/>
                  </a:cubicBezTo>
                  <a:lnTo>
                    <a:pt x="1558383" y="6064929"/>
                  </a:lnTo>
                  <a:cubicBezTo>
                    <a:pt x="1369713" y="6000210"/>
                    <a:pt x="1186978" y="5921271"/>
                    <a:pt x="1011968" y="5828896"/>
                  </a:cubicBezTo>
                  <a:cubicBezTo>
                    <a:pt x="837071" y="5736408"/>
                    <a:pt x="668556" y="5631940"/>
                    <a:pt x="511237" y="5512356"/>
                  </a:cubicBezTo>
                  <a:cubicBezTo>
                    <a:pt x="471152" y="5483468"/>
                    <a:pt x="433642" y="5451220"/>
                    <a:pt x="395572" y="5419757"/>
                  </a:cubicBezTo>
                  <a:cubicBezTo>
                    <a:pt x="356831" y="5388965"/>
                    <a:pt x="321112" y="5354926"/>
                    <a:pt x="284722" y="5321559"/>
                  </a:cubicBezTo>
                  <a:lnTo>
                    <a:pt x="257513" y="5296477"/>
                  </a:lnTo>
                  <a:lnTo>
                    <a:pt x="243853" y="5283937"/>
                  </a:lnTo>
                  <a:lnTo>
                    <a:pt x="230752" y="5270836"/>
                  </a:lnTo>
                  <a:lnTo>
                    <a:pt x="178574" y="5218322"/>
                  </a:lnTo>
                  <a:cubicBezTo>
                    <a:pt x="161331" y="5200631"/>
                    <a:pt x="143191" y="5183948"/>
                    <a:pt x="126508" y="5165584"/>
                  </a:cubicBezTo>
                  <a:lnTo>
                    <a:pt x="76345" y="5111167"/>
                  </a:lnTo>
                  <a:cubicBezTo>
                    <a:pt x="59774" y="5092916"/>
                    <a:pt x="42530" y="5075112"/>
                    <a:pt x="26407" y="5056413"/>
                  </a:cubicBezTo>
                  <a:lnTo>
                    <a:pt x="0" y="5024776"/>
                  </a:lnTo>
                  <a:lnTo>
                    <a:pt x="0" y="4492798"/>
                  </a:lnTo>
                  <a:lnTo>
                    <a:pt x="28534" y="4537879"/>
                  </a:lnTo>
                  <a:cubicBezTo>
                    <a:pt x="41299" y="4556130"/>
                    <a:pt x="54175" y="4574382"/>
                    <a:pt x="66604" y="4592745"/>
                  </a:cubicBezTo>
                  <a:lnTo>
                    <a:pt x="104114" y="4647834"/>
                  </a:lnTo>
                  <a:lnTo>
                    <a:pt x="143751" y="4701580"/>
                  </a:lnTo>
                  <a:cubicBezTo>
                    <a:pt x="156964" y="4719495"/>
                    <a:pt x="169728" y="4737746"/>
                    <a:pt x="182717" y="4755773"/>
                  </a:cubicBezTo>
                  <a:lnTo>
                    <a:pt x="223810" y="4808399"/>
                  </a:lnTo>
                  <a:lnTo>
                    <a:pt x="264679" y="4861249"/>
                  </a:lnTo>
                  <a:cubicBezTo>
                    <a:pt x="278563" y="4878717"/>
                    <a:pt x="293455" y="4895288"/>
                    <a:pt x="307788" y="4912420"/>
                  </a:cubicBezTo>
                  <a:lnTo>
                    <a:pt x="351232" y="4963254"/>
                  </a:lnTo>
                  <a:cubicBezTo>
                    <a:pt x="365788" y="4980162"/>
                    <a:pt x="381688" y="4995837"/>
                    <a:pt x="397028" y="5012185"/>
                  </a:cubicBezTo>
                  <a:lnTo>
                    <a:pt x="443496" y="5060444"/>
                  </a:lnTo>
                  <a:lnTo>
                    <a:pt x="455140" y="5072537"/>
                  </a:lnTo>
                  <a:lnTo>
                    <a:pt x="467345" y="5083958"/>
                  </a:lnTo>
                  <a:lnTo>
                    <a:pt x="491755" y="5106912"/>
                  </a:lnTo>
                  <a:lnTo>
                    <a:pt x="540686" y="5152819"/>
                  </a:lnTo>
                  <a:lnTo>
                    <a:pt x="552890" y="5164353"/>
                  </a:lnTo>
                  <a:lnTo>
                    <a:pt x="565655" y="5175214"/>
                  </a:lnTo>
                  <a:lnTo>
                    <a:pt x="591072" y="5197048"/>
                  </a:lnTo>
                  <a:cubicBezTo>
                    <a:pt x="624999" y="5226160"/>
                    <a:pt x="658366" y="5256056"/>
                    <a:pt x="694197" y="5283041"/>
                  </a:cubicBezTo>
                  <a:cubicBezTo>
                    <a:pt x="834272" y="5394675"/>
                    <a:pt x="985207" y="5493881"/>
                    <a:pt x="1146221" y="5573716"/>
                  </a:cubicBezTo>
                  <a:cubicBezTo>
                    <a:pt x="1307122" y="5653774"/>
                    <a:pt x="1476869" y="5715918"/>
                    <a:pt x="1650982" y="5758130"/>
                  </a:cubicBezTo>
                  <a:lnTo>
                    <a:pt x="1716485" y="5772798"/>
                  </a:lnTo>
                  <a:cubicBezTo>
                    <a:pt x="1738431" y="5777390"/>
                    <a:pt x="1759929" y="5783100"/>
                    <a:pt x="1782211" y="5786235"/>
                  </a:cubicBezTo>
                  <a:lnTo>
                    <a:pt x="1848386" y="5796984"/>
                  </a:lnTo>
                  <a:lnTo>
                    <a:pt x="1881417" y="5802359"/>
                  </a:lnTo>
                  <a:cubicBezTo>
                    <a:pt x="1892390" y="5804151"/>
                    <a:pt x="1903363" y="5806054"/>
                    <a:pt x="1914560" y="5807061"/>
                  </a:cubicBezTo>
                  <a:cubicBezTo>
                    <a:pt x="1959012" y="5811765"/>
                    <a:pt x="2003241" y="5817251"/>
                    <a:pt x="2047469" y="5821282"/>
                  </a:cubicBezTo>
                  <a:lnTo>
                    <a:pt x="2180601" y="5828896"/>
                  </a:lnTo>
                  <a:lnTo>
                    <a:pt x="2313622" y="5830463"/>
                  </a:lnTo>
                  <a:cubicBezTo>
                    <a:pt x="2335680" y="5830799"/>
                    <a:pt x="2357962" y="5829008"/>
                    <a:pt x="2380021" y="5828448"/>
                  </a:cubicBezTo>
                  <a:lnTo>
                    <a:pt x="2446195" y="5826433"/>
                  </a:lnTo>
                  <a:cubicBezTo>
                    <a:pt x="2468029" y="5826208"/>
                    <a:pt x="2490647" y="5824193"/>
                    <a:pt x="2513041" y="5822737"/>
                  </a:cubicBezTo>
                  <a:lnTo>
                    <a:pt x="2580111" y="5818258"/>
                  </a:lnTo>
                  <a:lnTo>
                    <a:pt x="2613590" y="5816355"/>
                  </a:lnTo>
                  <a:lnTo>
                    <a:pt x="2646845" y="5813108"/>
                  </a:lnTo>
                  <a:cubicBezTo>
                    <a:pt x="2669016" y="5810869"/>
                    <a:pt x="2691074" y="5808741"/>
                    <a:pt x="2713244" y="5806838"/>
                  </a:cubicBezTo>
                  <a:cubicBezTo>
                    <a:pt x="2889933" y="5789371"/>
                    <a:pt x="3062815" y="5762050"/>
                    <a:pt x="3230882" y="5721292"/>
                  </a:cubicBezTo>
                  <a:cubicBezTo>
                    <a:pt x="3398837" y="5680423"/>
                    <a:pt x="3562426" y="5626902"/>
                    <a:pt x="3720416" y="5556472"/>
                  </a:cubicBezTo>
                  <a:cubicBezTo>
                    <a:pt x="3759381" y="5537997"/>
                    <a:pt x="3798347" y="5518962"/>
                    <a:pt x="3837425" y="5499927"/>
                  </a:cubicBezTo>
                  <a:cubicBezTo>
                    <a:pt x="3875271" y="5478765"/>
                    <a:pt x="3913900" y="5458610"/>
                    <a:pt x="3951634" y="5436552"/>
                  </a:cubicBezTo>
                  <a:lnTo>
                    <a:pt x="4007284" y="5401841"/>
                  </a:lnTo>
                  <a:lnTo>
                    <a:pt x="4035164" y="5384374"/>
                  </a:lnTo>
                  <a:lnTo>
                    <a:pt x="4049049" y="5375640"/>
                  </a:lnTo>
                  <a:lnTo>
                    <a:pt x="4062485" y="5366123"/>
                  </a:lnTo>
                  <a:lnTo>
                    <a:pt x="4116567" y="5328277"/>
                  </a:lnTo>
                  <a:cubicBezTo>
                    <a:pt x="4134594" y="5315624"/>
                    <a:pt x="4152957" y="5303420"/>
                    <a:pt x="4169976" y="5289199"/>
                  </a:cubicBezTo>
                  <a:lnTo>
                    <a:pt x="4222042" y="5247994"/>
                  </a:lnTo>
                  <a:cubicBezTo>
                    <a:pt x="4239398" y="5234222"/>
                    <a:pt x="4256865" y="5220562"/>
                    <a:pt x="4273213" y="5205558"/>
                  </a:cubicBezTo>
                  <a:lnTo>
                    <a:pt x="4323151" y="5161329"/>
                  </a:lnTo>
                  <a:cubicBezTo>
                    <a:pt x="4339611" y="5146437"/>
                    <a:pt x="4356631" y="5131881"/>
                    <a:pt x="4371971" y="5116093"/>
                  </a:cubicBezTo>
                  <a:cubicBezTo>
                    <a:pt x="4435457" y="5054398"/>
                    <a:pt x="4496258" y="4991135"/>
                    <a:pt x="4546868" y="4924400"/>
                  </a:cubicBezTo>
                  <a:cubicBezTo>
                    <a:pt x="4600054" y="4858450"/>
                    <a:pt x="4640699" y="4788916"/>
                    <a:pt x="4675634" y="4715352"/>
                  </a:cubicBezTo>
                  <a:lnTo>
                    <a:pt x="4700155" y="4659255"/>
                  </a:lnTo>
                  <a:lnTo>
                    <a:pt x="4721206" y="4600135"/>
                  </a:lnTo>
                  <a:cubicBezTo>
                    <a:pt x="4728707" y="4580988"/>
                    <a:pt x="4733970" y="4559266"/>
                    <a:pt x="4740465" y="4538887"/>
                  </a:cubicBezTo>
                  <a:cubicBezTo>
                    <a:pt x="4746623" y="4518061"/>
                    <a:pt x="4753005" y="4497906"/>
                    <a:pt x="4758492" y="4475848"/>
                  </a:cubicBezTo>
                  <a:cubicBezTo>
                    <a:pt x="4803168" y="4303637"/>
                    <a:pt x="4840902" y="4115080"/>
                    <a:pt x="4891288" y="3930329"/>
                  </a:cubicBezTo>
                  <a:cubicBezTo>
                    <a:pt x="4940891" y="3744906"/>
                    <a:pt x="5000235" y="3562059"/>
                    <a:pt x="5066298" y="3382235"/>
                  </a:cubicBezTo>
                  <a:cubicBezTo>
                    <a:pt x="5124186" y="3226932"/>
                    <a:pt x="5154530" y="3064015"/>
                    <a:pt x="5156994" y="2898635"/>
                  </a:cubicBezTo>
                  <a:cubicBezTo>
                    <a:pt x="5159681" y="2733255"/>
                    <a:pt x="5132920" y="2565636"/>
                    <a:pt x="5083317" y="2402047"/>
                  </a:cubicBezTo>
                  <a:cubicBezTo>
                    <a:pt x="5033938" y="2238123"/>
                    <a:pt x="4960150" y="2079013"/>
                    <a:pt x="4871022" y="1926958"/>
                  </a:cubicBezTo>
                  <a:cubicBezTo>
                    <a:pt x="4826570" y="1850818"/>
                    <a:pt x="4777415" y="1776918"/>
                    <a:pt x="4727028" y="1703577"/>
                  </a:cubicBezTo>
                  <a:cubicBezTo>
                    <a:pt x="4676418" y="1630349"/>
                    <a:pt x="4622784" y="1558464"/>
                    <a:pt x="4563776" y="1490834"/>
                  </a:cubicBezTo>
                  <a:cubicBezTo>
                    <a:pt x="4503647" y="1423764"/>
                    <a:pt x="4439041" y="1359157"/>
                    <a:pt x="4370291" y="1300596"/>
                  </a:cubicBezTo>
                  <a:cubicBezTo>
                    <a:pt x="4336812" y="1270141"/>
                    <a:pt x="4301541" y="1242148"/>
                    <a:pt x="4266046" y="1214491"/>
                  </a:cubicBezTo>
                  <a:cubicBezTo>
                    <a:pt x="4248355" y="1200607"/>
                    <a:pt x="4230776" y="1186611"/>
                    <a:pt x="4212973" y="1173062"/>
                  </a:cubicBezTo>
                  <a:cubicBezTo>
                    <a:pt x="4194722" y="1160074"/>
                    <a:pt x="4176359" y="1147197"/>
                    <a:pt x="4157995" y="1134545"/>
                  </a:cubicBezTo>
                  <a:cubicBezTo>
                    <a:pt x="4011426" y="1031980"/>
                    <a:pt x="3855004" y="948562"/>
                    <a:pt x="3697126" y="881044"/>
                  </a:cubicBezTo>
                  <a:lnTo>
                    <a:pt x="3637670" y="856747"/>
                  </a:lnTo>
                  <a:lnTo>
                    <a:pt x="3608222" y="844318"/>
                  </a:lnTo>
                  <a:cubicBezTo>
                    <a:pt x="3598480" y="840063"/>
                    <a:pt x="3588179" y="837040"/>
                    <a:pt x="3578214" y="833457"/>
                  </a:cubicBezTo>
                  <a:lnTo>
                    <a:pt x="3518309" y="812294"/>
                  </a:lnTo>
                  <a:cubicBezTo>
                    <a:pt x="3513383" y="810503"/>
                    <a:pt x="3508344" y="808823"/>
                    <a:pt x="3503417" y="806920"/>
                  </a:cubicBezTo>
                  <a:cubicBezTo>
                    <a:pt x="3498603" y="804792"/>
                    <a:pt x="3494236" y="801993"/>
                    <a:pt x="3489533" y="799642"/>
                  </a:cubicBezTo>
                  <a:cubicBezTo>
                    <a:pt x="3480240" y="794827"/>
                    <a:pt x="3470498" y="791020"/>
                    <a:pt x="3460869" y="787101"/>
                  </a:cubicBezTo>
                  <a:lnTo>
                    <a:pt x="3402980" y="763475"/>
                  </a:lnTo>
                  <a:lnTo>
                    <a:pt x="3374092" y="751606"/>
                  </a:lnTo>
                  <a:cubicBezTo>
                    <a:pt x="3364462" y="747688"/>
                    <a:pt x="3354945" y="743433"/>
                    <a:pt x="3344980" y="740409"/>
                  </a:cubicBezTo>
                  <a:lnTo>
                    <a:pt x="3226627" y="700772"/>
                  </a:lnTo>
                  <a:cubicBezTo>
                    <a:pt x="3067405" y="652849"/>
                    <a:pt x="2902697" y="625192"/>
                    <a:pt x="2735750" y="614667"/>
                  </a:cubicBezTo>
                  <a:cubicBezTo>
                    <a:pt x="2714811" y="613435"/>
                    <a:pt x="2694209" y="610860"/>
                    <a:pt x="2673158" y="610412"/>
                  </a:cubicBezTo>
                  <a:lnTo>
                    <a:pt x="2610119" y="609628"/>
                  </a:lnTo>
                  <a:lnTo>
                    <a:pt x="2547080" y="608620"/>
                  </a:lnTo>
                  <a:cubicBezTo>
                    <a:pt x="2536443" y="608173"/>
                    <a:pt x="2526365" y="608397"/>
                    <a:pt x="2516400" y="608844"/>
                  </a:cubicBezTo>
                  <a:lnTo>
                    <a:pt x="2486280" y="609740"/>
                  </a:lnTo>
                  <a:cubicBezTo>
                    <a:pt x="2466125" y="609852"/>
                    <a:pt x="2446307" y="611868"/>
                    <a:pt x="2426376" y="613099"/>
                  </a:cubicBezTo>
                  <a:cubicBezTo>
                    <a:pt x="2406333" y="613995"/>
                    <a:pt x="2386627" y="616458"/>
                    <a:pt x="2366920" y="618474"/>
                  </a:cubicBezTo>
                  <a:cubicBezTo>
                    <a:pt x="2357066" y="619482"/>
                    <a:pt x="2347101" y="620153"/>
                    <a:pt x="2337248" y="621497"/>
                  </a:cubicBezTo>
                  <a:lnTo>
                    <a:pt x="2307800" y="625528"/>
                  </a:lnTo>
                  <a:lnTo>
                    <a:pt x="2278351" y="629559"/>
                  </a:lnTo>
                  <a:lnTo>
                    <a:pt x="2249127" y="634710"/>
                  </a:lnTo>
                  <a:cubicBezTo>
                    <a:pt x="2093377" y="661918"/>
                    <a:pt x="1942329" y="710849"/>
                    <a:pt x="1796096" y="781726"/>
                  </a:cubicBezTo>
                  <a:cubicBezTo>
                    <a:pt x="1649751" y="852268"/>
                    <a:pt x="1508892" y="944307"/>
                    <a:pt x="1370833" y="1048663"/>
                  </a:cubicBezTo>
                  <a:cubicBezTo>
                    <a:pt x="1232774" y="1153244"/>
                    <a:pt x="1097290" y="1269917"/>
                    <a:pt x="959790" y="1390844"/>
                  </a:cubicBezTo>
                  <a:lnTo>
                    <a:pt x="749062" y="1577611"/>
                  </a:lnTo>
                  <a:cubicBezTo>
                    <a:pt x="674602" y="1642329"/>
                    <a:pt x="599806" y="1704137"/>
                    <a:pt x="524786" y="1763145"/>
                  </a:cubicBezTo>
                  <a:cubicBezTo>
                    <a:pt x="374858" y="1881498"/>
                    <a:pt x="223810" y="1987422"/>
                    <a:pt x="84071" y="2098496"/>
                  </a:cubicBezTo>
                  <a:lnTo>
                    <a:pt x="0" y="2168094"/>
                  </a:lnTo>
                  <a:lnTo>
                    <a:pt x="0" y="1576676"/>
                  </a:lnTo>
                  <a:lnTo>
                    <a:pt x="174655" y="1387597"/>
                  </a:lnTo>
                  <a:cubicBezTo>
                    <a:pt x="238926" y="1320079"/>
                    <a:pt x="302749" y="1254577"/>
                    <a:pt x="363661" y="1188626"/>
                  </a:cubicBezTo>
                  <a:lnTo>
                    <a:pt x="458052" y="1086397"/>
                  </a:lnTo>
                  <a:cubicBezTo>
                    <a:pt x="490635" y="1051351"/>
                    <a:pt x="523666" y="1016416"/>
                    <a:pt x="557257" y="981593"/>
                  </a:cubicBezTo>
                  <a:cubicBezTo>
                    <a:pt x="691510" y="842414"/>
                    <a:pt x="835055" y="705699"/>
                    <a:pt x="994165" y="578389"/>
                  </a:cubicBezTo>
                  <a:cubicBezTo>
                    <a:pt x="1152939" y="451190"/>
                    <a:pt x="1328060" y="333398"/>
                    <a:pt x="1520873" y="237215"/>
                  </a:cubicBezTo>
                  <a:cubicBezTo>
                    <a:pt x="1713238" y="141033"/>
                    <a:pt x="1924302" y="68028"/>
                    <a:pt x="2141748" y="31190"/>
                  </a:cubicBezTo>
                  <a:lnTo>
                    <a:pt x="2182505" y="24360"/>
                  </a:lnTo>
                  <a:cubicBezTo>
                    <a:pt x="2196165" y="22344"/>
                    <a:pt x="2209826" y="20665"/>
                    <a:pt x="2223374" y="18873"/>
                  </a:cubicBezTo>
                  <a:lnTo>
                    <a:pt x="2264355" y="13611"/>
                  </a:lnTo>
                  <a:cubicBezTo>
                    <a:pt x="2278015" y="11931"/>
                    <a:pt x="2291676" y="10924"/>
                    <a:pt x="2305336" y="9580"/>
                  </a:cubicBezTo>
                  <a:cubicBezTo>
                    <a:pt x="2332657" y="7229"/>
                    <a:pt x="2360090" y="4653"/>
                    <a:pt x="2387410" y="3645"/>
                  </a:cubicBezTo>
                  <a:cubicBezTo>
                    <a:pt x="2414731" y="2414"/>
                    <a:pt x="2442164" y="510"/>
                    <a:pt x="2469373" y="62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reeform: Shape 33">
              <a:extLst>
                <a:ext uri="{FF2B5EF4-FFF2-40B4-BE49-F238E27FC236}">
                  <a16:creationId xmlns:a16="http://schemas.microsoft.com/office/drawing/2014/main" id="{F1E75360-B005-450D-92A5-52D302149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646908" cy="6130481"/>
            </a:xfrm>
            <a:custGeom>
              <a:avLst/>
              <a:gdLst>
                <a:gd name="connsiteX0" fmla="*/ 2616837 w 5646908"/>
                <a:gd name="connsiteY0" fmla="*/ 0 h 6130481"/>
                <a:gd name="connsiteX1" fmla="*/ 4918721 w 5646908"/>
                <a:gd name="connsiteY1" fmla="*/ 1134258 h 6130481"/>
                <a:gd name="connsiteX2" fmla="*/ 5539036 w 5646908"/>
                <a:gd name="connsiteY2" fmla="*/ 3362353 h 6130481"/>
                <a:gd name="connsiteX3" fmla="*/ 4712024 w 5646908"/>
                <a:gd name="connsiteY3" fmla="*/ 5293280 h 6130481"/>
                <a:gd name="connsiteX4" fmla="*/ 2547864 w 5646908"/>
                <a:gd name="connsiteY4" fmla="*/ 6130481 h 6130481"/>
                <a:gd name="connsiteX5" fmla="*/ 263223 w 5646908"/>
                <a:gd name="connsiteY5" fmla="*/ 5212325 h 6130481"/>
                <a:gd name="connsiteX6" fmla="*/ 49974 w 5646908"/>
                <a:gd name="connsiteY6" fmla="*/ 4985345 h 6130481"/>
                <a:gd name="connsiteX7" fmla="*/ 0 w 5646908"/>
                <a:gd name="connsiteY7" fmla="*/ 4920618 h 6130481"/>
                <a:gd name="connsiteX8" fmla="*/ 0 w 5646908"/>
                <a:gd name="connsiteY8" fmla="*/ 3760303 h 6130481"/>
                <a:gd name="connsiteX9" fmla="*/ 80488 w 5646908"/>
                <a:gd name="connsiteY9" fmla="*/ 3974159 h 6130481"/>
                <a:gd name="connsiteX10" fmla="*/ 664748 w 5646908"/>
                <a:gd name="connsiteY10" fmla="*/ 4813600 h 6130481"/>
                <a:gd name="connsiteX11" fmla="*/ 2548087 w 5646908"/>
                <a:gd name="connsiteY11" fmla="*/ 5570406 h 6130481"/>
                <a:gd name="connsiteX12" fmla="*/ 3536561 w 5646908"/>
                <a:gd name="connsiteY12" fmla="*/ 5407153 h 6130481"/>
                <a:gd name="connsiteX13" fmla="*/ 4308035 w 5646908"/>
                <a:gd name="connsiteY13" fmla="*/ 4897241 h 6130481"/>
                <a:gd name="connsiteX14" fmla="*/ 4569038 w 5646908"/>
                <a:gd name="connsiteY14" fmla="*/ 4564802 h 6130481"/>
                <a:gd name="connsiteX15" fmla="*/ 4699147 w 5646908"/>
                <a:gd name="connsiteY15" fmla="*/ 4149952 h 6130481"/>
                <a:gd name="connsiteX16" fmla="*/ 5003034 w 5646908"/>
                <a:gd name="connsiteY16" fmla="*/ 3168421 h 6130481"/>
                <a:gd name="connsiteX17" fmla="*/ 4994189 w 5646908"/>
                <a:gd name="connsiteY17" fmla="*/ 2321590 h 6130481"/>
                <a:gd name="connsiteX18" fmla="*/ 4487860 w 5646908"/>
                <a:gd name="connsiteY18" fmla="*/ 1501856 h 6130481"/>
                <a:gd name="connsiteX19" fmla="*/ 3640469 w 5646908"/>
                <a:gd name="connsiteY19" fmla="*/ 808425 h 6130481"/>
                <a:gd name="connsiteX20" fmla="*/ 2616837 w 5646908"/>
                <a:gd name="connsiteY20" fmla="*/ 559851 h 6130481"/>
                <a:gd name="connsiteX21" fmla="*/ 1762952 w 5646908"/>
                <a:gd name="connsiteY21" fmla="*/ 812008 h 6130481"/>
                <a:gd name="connsiteX22" fmla="*/ 939635 w 5646908"/>
                <a:gd name="connsiteY22" fmla="*/ 1502976 h 6130481"/>
                <a:gd name="connsiteX23" fmla="*/ 585250 w 5646908"/>
                <a:gd name="connsiteY23" fmla="*/ 1831049 h 6130481"/>
                <a:gd name="connsiteX24" fmla="*/ 40403 w 5646908"/>
                <a:gd name="connsiteY24" fmla="*/ 2389556 h 6130481"/>
                <a:gd name="connsiteX25" fmla="*/ 0 w 5646908"/>
                <a:gd name="connsiteY25" fmla="*/ 2456747 h 6130481"/>
                <a:gd name="connsiteX26" fmla="*/ 0 w 5646908"/>
                <a:gd name="connsiteY26" fmla="*/ 1601114 h 6130481"/>
                <a:gd name="connsiteX27" fmla="*/ 93200 w 5646908"/>
                <a:gd name="connsiteY27" fmla="*/ 1513741 h 6130481"/>
                <a:gd name="connsiteX28" fmla="*/ 535423 w 5646908"/>
                <a:gd name="connsiteY28" fmla="*/ 1107273 h 6130481"/>
                <a:gd name="connsiteX29" fmla="*/ 2616837 w 5646908"/>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46908" h="6130481">
                  <a:moveTo>
                    <a:pt x="2616837" y="0"/>
                  </a:moveTo>
                  <a:cubicBezTo>
                    <a:pt x="3596241" y="0"/>
                    <a:pt x="4322479" y="463445"/>
                    <a:pt x="4918721" y="1134258"/>
                  </a:cubicBezTo>
                  <a:cubicBezTo>
                    <a:pt x="5416317" y="1694109"/>
                    <a:pt x="5857703" y="2516643"/>
                    <a:pt x="5539036" y="3362353"/>
                  </a:cubicBezTo>
                  <a:cubicBezTo>
                    <a:pt x="5111758" y="4496612"/>
                    <a:pt x="5300763" y="4716633"/>
                    <a:pt x="4712024" y="5293280"/>
                  </a:cubicBezTo>
                  <a:cubicBezTo>
                    <a:pt x="4123284" y="5869926"/>
                    <a:pt x="3446201" y="6130481"/>
                    <a:pt x="2547864" y="6130481"/>
                  </a:cubicBezTo>
                  <a:cubicBezTo>
                    <a:pt x="1657476" y="6130481"/>
                    <a:pt x="850619" y="5780127"/>
                    <a:pt x="263223" y="5212325"/>
                  </a:cubicBezTo>
                  <a:cubicBezTo>
                    <a:pt x="188497" y="5140091"/>
                    <a:pt x="117321" y="5064339"/>
                    <a:pt x="49974" y="4985345"/>
                  </a:cubicBezTo>
                  <a:lnTo>
                    <a:pt x="0" y="4920618"/>
                  </a:lnTo>
                  <a:lnTo>
                    <a:pt x="0" y="3760303"/>
                  </a:lnTo>
                  <a:lnTo>
                    <a:pt x="80488" y="3974159"/>
                  </a:lnTo>
                  <a:cubicBezTo>
                    <a:pt x="217875" y="4289243"/>
                    <a:pt x="414383" y="4571632"/>
                    <a:pt x="664748" y="4813600"/>
                  </a:cubicBezTo>
                  <a:cubicBezTo>
                    <a:pt x="1169734" y="5301566"/>
                    <a:pt x="1838644" y="5570406"/>
                    <a:pt x="2548087" y="5570406"/>
                  </a:cubicBezTo>
                  <a:cubicBezTo>
                    <a:pt x="2928786" y="5570406"/>
                    <a:pt x="3252156" y="5516996"/>
                    <a:pt x="3536561" y="5407153"/>
                  </a:cubicBezTo>
                  <a:cubicBezTo>
                    <a:pt x="3815366" y="5299438"/>
                    <a:pt x="4067747" y="5132603"/>
                    <a:pt x="4308035" y="4897241"/>
                  </a:cubicBezTo>
                  <a:cubicBezTo>
                    <a:pt x="4475095" y="4733653"/>
                    <a:pt x="4533767" y="4637358"/>
                    <a:pt x="4569038" y="4564802"/>
                  </a:cubicBezTo>
                  <a:cubicBezTo>
                    <a:pt x="4619313" y="4461453"/>
                    <a:pt x="4652792" y="4330784"/>
                    <a:pt x="4699147" y="4149952"/>
                  </a:cubicBezTo>
                  <a:cubicBezTo>
                    <a:pt x="4758491" y="3918846"/>
                    <a:pt x="4839558" y="3602194"/>
                    <a:pt x="5003034" y="3168421"/>
                  </a:cubicBezTo>
                  <a:cubicBezTo>
                    <a:pt x="5103024" y="2902940"/>
                    <a:pt x="5100112" y="2626037"/>
                    <a:pt x="4994189" y="2321590"/>
                  </a:cubicBezTo>
                  <a:cubicBezTo>
                    <a:pt x="4900470" y="2052526"/>
                    <a:pt x="4725460" y="1769129"/>
                    <a:pt x="4487860" y="1501856"/>
                  </a:cubicBezTo>
                  <a:cubicBezTo>
                    <a:pt x="4210285" y="1189683"/>
                    <a:pt x="3933047" y="962832"/>
                    <a:pt x="3640469" y="808425"/>
                  </a:cubicBezTo>
                  <a:cubicBezTo>
                    <a:pt x="3323369" y="641141"/>
                    <a:pt x="2988578" y="559851"/>
                    <a:pt x="2616837" y="559851"/>
                  </a:cubicBezTo>
                  <a:cubicBezTo>
                    <a:pt x="2315413" y="559851"/>
                    <a:pt x="2044110" y="640134"/>
                    <a:pt x="1762952" y="812008"/>
                  </a:cubicBezTo>
                  <a:cubicBezTo>
                    <a:pt x="1472838" y="989593"/>
                    <a:pt x="1197167" y="1250707"/>
                    <a:pt x="939635" y="1502976"/>
                  </a:cubicBezTo>
                  <a:cubicBezTo>
                    <a:pt x="819379" y="1620769"/>
                    <a:pt x="700355" y="1727700"/>
                    <a:pt x="585250" y="1831049"/>
                  </a:cubicBezTo>
                  <a:cubicBezTo>
                    <a:pt x="362317" y="2031140"/>
                    <a:pt x="169840" y="2204022"/>
                    <a:pt x="40403" y="2389556"/>
                  </a:cubicBezTo>
                  <a:lnTo>
                    <a:pt x="0" y="2456747"/>
                  </a:lnTo>
                  <a:lnTo>
                    <a:pt x="0" y="1601114"/>
                  </a:lnTo>
                  <a:lnTo>
                    <a:pt x="93200" y="1513741"/>
                  </a:lnTo>
                  <a:cubicBezTo>
                    <a:pt x="237107" y="1383294"/>
                    <a:pt x="388238" y="1251435"/>
                    <a:pt x="535423" y="1107273"/>
                  </a:cubicBezTo>
                  <a:cubicBezTo>
                    <a:pt x="1124050" y="530627"/>
                    <a:pt x="1718500" y="0"/>
                    <a:pt x="2616837"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Freeform: Shape 34">
              <a:extLst>
                <a:ext uri="{FF2B5EF4-FFF2-40B4-BE49-F238E27FC236}">
                  <a16:creationId xmlns:a16="http://schemas.microsoft.com/office/drawing/2014/main" id="{B0436CEA-83DB-4E89-8B52-8D9168AD50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517522" cy="6130481"/>
            </a:xfrm>
            <a:custGeom>
              <a:avLst/>
              <a:gdLst>
                <a:gd name="connsiteX0" fmla="*/ 2549095 w 5517522"/>
                <a:gd name="connsiteY0" fmla="*/ 0 h 6130481"/>
                <a:gd name="connsiteX1" fmla="*/ 4804175 w 5517522"/>
                <a:gd name="connsiteY1" fmla="*/ 1134258 h 6130481"/>
                <a:gd name="connsiteX2" fmla="*/ 5411838 w 5517522"/>
                <a:gd name="connsiteY2" fmla="*/ 3362353 h 6130481"/>
                <a:gd name="connsiteX3" fmla="*/ 4601621 w 5517522"/>
                <a:gd name="connsiteY3" fmla="*/ 5293280 h 6130481"/>
                <a:gd name="connsiteX4" fmla="*/ 2481577 w 5517522"/>
                <a:gd name="connsiteY4" fmla="*/ 6130481 h 6130481"/>
                <a:gd name="connsiteX5" fmla="*/ 243517 w 5517522"/>
                <a:gd name="connsiteY5" fmla="*/ 5212325 h 6130481"/>
                <a:gd name="connsiteX6" fmla="*/ 34587 w 5517522"/>
                <a:gd name="connsiteY6" fmla="*/ 4985345 h 6130481"/>
                <a:gd name="connsiteX7" fmla="*/ 0 w 5517522"/>
                <a:gd name="connsiteY7" fmla="*/ 4939620 h 6130481"/>
                <a:gd name="connsiteX8" fmla="*/ 0 w 5517522"/>
                <a:gd name="connsiteY8" fmla="*/ 3335329 h 6130481"/>
                <a:gd name="connsiteX9" fmla="*/ 17141 w 5517522"/>
                <a:gd name="connsiteY9" fmla="*/ 3448738 h 6130481"/>
                <a:gd name="connsiteX10" fmla="*/ 167489 w 5517522"/>
                <a:gd name="connsiteY10" fmla="*/ 3930490 h 6130481"/>
                <a:gd name="connsiteX11" fmla="*/ 715471 w 5517522"/>
                <a:gd name="connsiteY11" fmla="*/ 4734212 h 6130481"/>
                <a:gd name="connsiteX12" fmla="*/ 2481689 w 5517522"/>
                <a:gd name="connsiteY12" fmla="*/ 5458772 h 6130481"/>
                <a:gd name="connsiteX13" fmla="*/ 4126644 w 5517522"/>
                <a:gd name="connsiteY13" fmla="*/ 4818302 h 6130481"/>
                <a:gd name="connsiteX14" fmla="*/ 4360437 w 5517522"/>
                <a:gd name="connsiteY14" fmla="*/ 4516766 h 6130481"/>
                <a:gd name="connsiteX15" fmla="*/ 4480357 w 5517522"/>
                <a:gd name="connsiteY15" fmla="*/ 4122855 h 6130481"/>
                <a:gd name="connsiteX16" fmla="*/ 4781557 w 5517522"/>
                <a:gd name="connsiteY16" fmla="*/ 3129791 h 6130481"/>
                <a:gd name="connsiteX17" fmla="*/ 4771928 w 5517522"/>
                <a:gd name="connsiteY17" fmla="*/ 2357869 h 6130481"/>
                <a:gd name="connsiteX18" fmla="*/ 4297510 w 5517522"/>
                <a:gd name="connsiteY18" fmla="*/ 1575533 h 6130481"/>
                <a:gd name="connsiteX19" fmla="*/ 3498715 w 5517522"/>
                <a:gd name="connsiteY19" fmla="*/ 907071 h 6130481"/>
                <a:gd name="connsiteX20" fmla="*/ 2549095 w 5517522"/>
                <a:gd name="connsiteY20" fmla="*/ 671821 h 6130481"/>
                <a:gd name="connsiteX21" fmla="*/ 985319 w 5517522"/>
                <a:gd name="connsiteY21" fmla="*/ 1582475 h 6130481"/>
                <a:gd name="connsiteX22" fmla="*/ 634628 w 5517522"/>
                <a:gd name="connsiteY22" fmla="*/ 1913907 h 6130481"/>
                <a:gd name="connsiteX23" fmla="*/ 117662 w 5517522"/>
                <a:gd name="connsiteY23" fmla="*/ 2453044 h 6130481"/>
                <a:gd name="connsiteX24" fmla="*/ 2515 w 5517522"/>
                <a:gd name="connsiteY24" fmla="*/ 2685494 h 6130481"/>
                <a:gd name="connsiteX25" fmla="*/ 0 w 5517522"/>
                <a:gd name="connsiteY25" fmla="*/ 2696965 h 6130481"/>
                <a:gd name="connsiteX26" fmla="*/ 0 w 5517522"/>
                <a:gd name="connsiteY26" fmla="*/ 1587383 h 6130481"/>
                <a:gd name="connsiteX27" fmla="*/ 76951 w 5517522"/>
                <a:gd name="connsiteY27" fmla="*/ 1513741 h 6130481"/>
                <a:gd name="connsiteX28" fmla="*/ 510118 w 5517522"/>
                <a:gd name="connsiteY28" fmla="*/ 1107273 h 6130481"/>
                <a:gd name="connsiteX29" fmla="*/ 2549095 w 5517522"/>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522" h="6130481">
                  <a:moveTo>
                    <a:pt x="2549095" y="0"/>
                  </a:moveTo>
                  <a:cubicBezTo>
                    <a:pt x="3508568" y="0"/>
                    <a:pt x="4219915" y="463445"/>
                    <a:pt x="4804175" y="1134258"/>
                  </a:cubicBezTo>
                  <a:cubicBezTo>
                    <a:pt x="5291694" y="1694109"/>
                    <a:pt x="5724011"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335329"/>
                  </a:lnTo>
                  <a:lnTo>
                    <a:pt x="17141" y="3448738"/>
                  </a:lnTo>
                  <a:cubicBezTo>
                    <a:pt x="50676" y="3613558"/>
                    <a:pt x="100867" y="3774516"/>
                    <a:pt x="167489" y="3930490"/>
                  </a:cubicBezTo>
                  <a:cubicBezTo>
                    <a:pt x="296255" y="4232138"/>
                    <a:pt x="480670" y="4502546"/>
                    <a:pt x="715471" y="4734212"/>
                  </a:cubicBezTo>
                  <a:cubicBezTo>
                    <a:pt x="1188993" y="5201464"/>
                    <a:pt x="1816250" y="5458772"/>
                    <a:pt x="2481689" y="5458772"/>
                  </a:cubicBezTo>
                  <a:cubicBezTo>
                    <a:pt x="3185758" y="5458772"/>
                    <a:pt x="3677755" y="5267191"/>
                    <a:pt x="4126644" y="4818302"/>
                  </a:cubicBezTo>
                  <a:cubicBezTo>
                    <a:pt x="4278363" y="4666583"/>
                    <a:pt x="4329982" y="4580701"/>
                    <a:pt x="4360437" y="4516766"/>
                  </a:cubicBezTo>
                  <a:cubicBezTo>
                    <a:pt x="4404890" y="4423495"/>
                    <a:pt x="4436577" y="4297417"/>
                    <a:pt x="4480357" y="4122855"/>
                  </a:cubicBezTo>
                  <a:cubicBezTo>
                    <a:pt x="4539030" y="3889285"/>
                    <a:pt x="4619425" y="3569275"/>
                    <a:pt x="4781557" y="3129791"/>
                  </a:cubicBezTo>
                  <a:cubicBezTo>
                    <a:pt x="4870238" y="2889503"/>
                    <a:pt x="4867103" y="2637010"/>
                    <a:pt x="4771928" y="2357869"/>
                  </a:cubicBezTo>
                  <a:cubicBezTo>
                    <a:pt x="4684815" y="2102465"/>
                    <a:pt x="4520779" y="1831945"/>
                    <a:pt x="4297510" y="1575533"/>
                  </a:cubicBezTo>
                  <a:cubicBezTo>
                    <a:pt x="4034492" y="1273549"/>
                    <a:pt x="3773266" y="1054983"/>
                    <a:pt x="3498715" y="907071"/>
                  </a:cubicBezTo>
                  <a:cubicBezTo>
                    <a:pt x="3204905" y="748745"/>
                    <a:pt x="2894187" y="671821"/>
                    <a:pt x="2549095" y="671821"/>
                  </a:cubicBezTo>
                  <a:cubicBezTo>
                    <a:pt x="1942553" y="671821"/>
                    <a:pt x="1518298" y="1049273"/>
                    <a:pt x="985319" y="1582475"/>
                  </a:cubicBezTo>
                  <a:cubicBezTo>
                    <a:pt x="865735" y="1702059"/>
                    <a:pt x="748278" y="1809774"/>
                    <a:pt x="634628" y="1913907"/>
                  </a:cubicBezTo>
                  <a:cubicBezTo>
                    <a:pt x="421325" y="2109407"/>
                    <a:pt x="237134" y="2278146"/>
                    <a:pt x="117662" y="2453044"/>
                  </a:cubicBezTo>
                  <a:cubicBezTo>
                    <a:pt x="64756" y="2530415"/>
                    <a:pt x="27022" y="2605799"/>
                    <a:pt x="2515" y="2685494"/>
                  </a:cubicBezTo>
                  <a:lnTo>
                    <a:pt x="0" y="2696965"/>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200AFA37-9373-4E36-8BDE-B16B2486C9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0"/>
              <a:ext cx="5646974" cy="6483075"/>
            </a:xfrm>
            <a:custGeom>
              <a:avLst/>
              <a:gdLst>
                <a:gd name="connsiteX0" fmla="*/ 2405773 w 5646974"/>
                <a:gd name="connsiteY0" fmla="*/ 0 h 6483075"/>
                <a:gd name="connsiteX1" fmla="*/ 5646974 w 5646974"/>
                <a:gd name="connsiteY1" fmla="*/ 3241538 h 6483075"/>
                <a:gd name="connsiteX2" fmla="*/ 2405773 w 5646974"/>
                <a:gd name="connsiteY2" fmla="*/ 6483075 h 6483075"/>
                <a:gd name="connsiteX3" fmla="*/ 113897 w 5646974"/>
                <a:gd name="connsiteY3" fmla="*/ 5533666 h 6483075"/>
                <a:gd name="connsiteX4" fmla="*/ 0 w 5646974"/>
                <a:gd name="connsiteY4" fmla="*/ 5408336 h 6483075"/>
                <a:gd name="connsiteX5" fmla="*/ 0 w 5646974"/>
                <a:gd name="connsiteY5" fmla="*/ 4983659 h 6483075"/>
                <a:gd name="connsiteX6" fmla="*/ 155731 w 5646974"/>
                <a:gd name="connsiteY6" fmla="*/ 5176047 h 6483075"/>
                <a:gd name="connsiteX7" fmla="*/ 1093706 w 5646974"/>
                <a:gd name="connsiteY7" fmla="*/ 5866903 h 6483075"/>
                <a:gd name="connsiteX8" fmla="*/ 1639673 w 5646974"/>
                <a:gd name="connsiteY8" fmla="*/ 6059940 h 6483075"/>
                <a:gd name="connsiteX9" fmla="*/ 1709990 w 5646974"/>
                <a:gd name="connsiteY9" fmla="*/ 6076287 h 6483075"/>
                <a:gd name="connsiteX10" fmla="*/ 1780307 w 5646974"/>
                <a:gd name="connsiteY10" fmla="*/ 6091963 h 6483075"/>
                <a:gd name="connsiteX11" fmla="*/ 1851072 w 5646974"/>
                <a:gd name="connsiteY11" fmla="*/ 6105176 h 6483075"/>
                <a:gd name="connsiteX12" fmla="*/ 1886455 w 5646974"/>
                <a:gd name="connsiteY12" fmla="*/ 6111782 h 6483075"/>
                <a:gd name="connsiteX13" fmla="*/ 1921949 w 5646974"/>
                <a:gd name="connsiteY13" fmla="*/ 6117716 h 6483075"/>
                <a:gd name="connsiteX14" fmla="*/ 2064152 w 5646974"/>
                <a:gd name="connsiteY14" fmla="*/ 6137647 h 6483075"/>
                <a:gd name="connsiteX15" fmla="*/ 2206914 w 5646974"/>
                <a:gd name="connsiteY15" fmla="*/ 6151195 h 6483075"/>
                <a:gd name="connsiteX16" fmla="*/ 2350011 w 5646974"/>
                <a:gd name="connsiteY16" fmla="*/ 6158250 h 6483075"/>
                <a:gd name="connsiteX17" fmla="*/ 2493109 w 5646974"/>
                <a:gd name="connsiteY17" fmla="*/ 6159705 h 6483075"/>
                <a:gd name="connsiteX18" fmla="*/ 2781321 w 5646974"/>
                <a:gd name="connsiteY18" fmla="*/ 6147277 h 6483075"/>
                <a:gd name="connsiteX19" fmla="*/ 3345091 w 5646974"/>
                <a:gd name="connsiteY19" fmla="*/ 6060276 h 6483075"/>
                <a:gd name="connsiteX20" fmla="*/ 3878853 w 5646974"/>
                <a:gd name="connsiteY20" fmla="*/ 5871718 h 6483075"/>
                <a:gd name="connsiteX21" fmla="*/ 4367267 w 5646974"/>
                <a:gd name="connsiteY21" fmla="*/ 5573093 h 6483075"/>
                <a:gd name="connsiteX22" fmla="*/ 4424484 w 5646974"/>
                <a:gd name="connsiteY22" fmla="*/ 5528529 h 6483075"/>
                <a:gd name="connsiteX23" fmla="*/ 4481252 w 5646974"/>
                <a:gd name="connsiteY23" fmla="*/ 5483069 h 6483075"/>
                <a:gd name="connsiteX24" fmla="*/ 4536790 w 5646974"/>
                <a:gd name="connsiteY24" fmla="*/ 5435818 h 6483075"/>
                <a:gd name="connsiteX25" fmla="*/ 4591543 w 5646974"/>
                <a:gd name="connsiteY25" fmla="*/ 5387671 h 6483075"/>
                <a:gd name="connsiteX26" fmla="*/ 4794209 w 5646974"/>
                <a:gd name="connsiteY26" fmla="*/ 5181198 h 6483075"/>
                <a:gd name="connsiteX27" fmla="*/ 4956678 w 5646974"/>
                <a:gd name="connsiteY27" fmla="*/ 4945836 h 6483075"/>
                <a:gd name="connsiteX28" fmla="*/ 4989262 w 5646974"/>
                <a:gd name="connsiteY28" fmla="*/ 4881453 h 6483075"/>
                <a:gd name="connsiteX29" fmla="*/ 5017814 w 5646974"/>
                <a:gd name="connsiteY29" fmla="*/ 4814607 h 6483075"/>
                <a:gd name="connsiteX30" fmla="*/ 5044127 w 5646974"/>
                <a:gd name="connsiteY30" fmla="*/ 4746193 h 6483075"/>
                <a:gd name="connsiteX31" fmla="*/ 5068425 w 5646974"/>
                <a:gd name="connsiteY31" fmla="*/ 4676436 h 6483075"/>
                <a:gd name="connsiteX32" fmla="*/ 5154641 w 5646974"/>
                <a:gd name="connsiteY32" fmla="*/ 4390352 h 6483075"/>
                <a:gd name="connsiteX33" fmla="*/ 5196854 w 5646974"/>
                <a:gd name="connsiteY33" fmla="*/ 4246134 h 6483075"/>
                <a:gd name="connsiteX34" fmla="*/ 5240299 w 5646974"/>
                <a:gd name="connsiteY34" fmla="*/ 4102140 h 6483075"/>
                <a:gd name="connsiteX35" fmla="*/ 5432440 w 5646974"/>
                <a:gd name="connsiteY35" fmla="*/ 3532884 h 6483075"/>
                <a:gd name="connsiteX36" fmla="*/ 5528846 w 5646974"/>
                <a:gd name="connsiteY36" fmla="*/ 2951647 h 6483075"/>
                <a:gd name="connsiteX37" fmla="*/ 5495927 w 5646974"/>
                <a:gd name="connsiteY37" fmla="*/ 2658733 h 6483075"/>
                <a:gd name="connsiteX38" fmla="*/ 5480027 w 5646974"/>
                <a:gd name="connsiteY38" fmla="*/ 2586848 h 6483075"/>
                <a:gd name="connsiteX39" fmla="*/ 5461328 w 5646974"/>
                <a:gd name="connsiteY39" fmla="*/ 2515635 h 6483075"/>
                <a:gd name="connsiteX40" fmla="*/ 5439605 w 5646974"/>
                <a:gd name="connsiteY40" fmla="*/ 2445317 h 6483075"/>
                <a:gd name="connsiteX41" fmla="*/ 5415532 w 5646974"/>
                <a:gd name="connsiteY41" fmla="*/ 2375896 h 6483075"/>
                <a:gd name="connsiteX42" fmla="*/ 5144564 w 5646974"/>
                <a:gd name="connsiteY42" fmla="*/ 1857138 h 6483075"/>
                <a:gd name="connsiteX43" fmla="*/ 4774838 w 5646974"/>
                <a:gd name="connsiteY43" fmla="*/ 1405450 h 6483075"/>
                <a:gd name="connsiteX44" fmla="*/ 4345769 w 5646974"/>
                <a:gd name="connsiteY44" fmla="*/ 1012323 h 6483075"/>
                <a:gd name="connsiteX45" fmla="*/ 4115334 w 5646974"/>
                <a:gd name="connsiteY45" fmla="*/ 841344 h 6483075"/>
                <a:gd name="connsiteX46" fmla="*/ 3874038 w 5646974"/>
                <a:gd name="connsiteY46" fmla="*/ 691528 h 6483075"/>
                <a:gd name="connsiteX47" fmla="*/ 3359535 w 5646974"/>
                <a:gd name="connsiteY47" fmla="*/ 468819 h 6483075"/>
                <a:gd name="connsiteX48" fmla="*/ 2811105 w 5646974"/>
                <a:gd name="connsiteY48" fmla="*/ 366031 h 6483075"/>
                <a:gd name="connsiteX49" fmla="*/ 2741124 w 5646974"/>
                <a:gd name="connsiteY49" fmla="*/ 361440 h 6483075"/>
                <a:gd name="connsiteX50" fmla="*/ 2671030 w 5646974"/>
                <a:gd name="connsiteY50" fmla="*/ 358417 h 6483075"/>
                <a:gd name="connsiteX51" fmla="*/ 2600713 w 5646974"/>
                <a:gd name="connsiteY51" fmla="*/ 357521 h 6483075"/>
                <a:gd name="connsiteX52" fmla="*/ 2531739 w 5646974"/>
                <a:gd name="connsiteY52" fmla="*/ 358529 h 6483075"/>
                <a:gd name="connsiteX53" fmla="*/ 2259988 w 5646974"/>
                <a:gd name="connsiteY53" fmla="*/ 385289 h 6483075"/>
                <a:gd name="connsiteX54" fmla="*/ 1740670 w 5646974"/>
                <a:gd name="connsiteY54" fmla="*/ 553917 h 6483075"/>
                <a:gd name="connsiteX55" fmla="*/ 1264124 w 5646974"/>
                <a:gd name="connsiteY55" fmla="*/ 853549 h 6483075"/>
                <a:gd name="connsiteX56" fmla="*/ 823074 w 5646974"/>
                <a:gd name="connsiteY56" fmla="*/ 1234136 h 6483075"/>
                <a:gd name="connsiteX57" fmla="*/ 715694 w 5646974"/>
                <a:gd name="connsiteY57" fmla="*/ 1336252 h 6483075"/>
                <a:gd name="connsiteX58" fmla="*/ 606859 w 5646974"/>
                <a:gd name="connsiteY58" fmla="*/ 1440945 h 6483075"/>
                <a:gd name="connsiteX59" fmla="*/ 382023 w 5646974"/>
                <a:gd name="connsiteY59" fmla="*/ 1646074 h 6483075"/>
                <a:gd name="connsiteX60" fmla="*/ 158531 w 5646974"/>
                <a:gd name="connsiteY60" fmla="*/ 1843813 h 6483075"/>
                <a:gd name="connsiteX61" fmla="*/ 0 w 5646974"/>
                <a:gd name="connsiteY61" fmla="*/ 1991775 h 6483075"/>
                <a:gd name="connsiteX62" fmla="*/ 0 w 5646974"/>
                <a:gd name="connsiteY62" fmla="*/ 1074740 h 6483075"/>
                <a:gd name="connsiteX63" fmla="*/ 113897 w 5646974"/>
                <a:gd name="connsiteY63" fmla="*/ 949410 h 6483075"/>
                <a:gd name="connsiteX64" fmla="*/ 2405773 w 5646974"/>
                <a:gd name="connsiteY64" fmla="*/ 0 h 648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646974" h="6483075">
                  <a:moveTo>
                    <a:pt x="2405773" y="0"/>
                  </a:moveTo>
                  <a:cubicBezTo>
                    <a:pt x="4195841" y="0"/>
                    <a:pt x="5646974" y="1451246"/>
                    <a:pt x="5646974" y="3241538"/>
                  </a:cubicBezTo>
                  <a:cubicBezTo>
                    <a:pt x="5646974" y="5031830"/>
                    <a:pt x="4195841" y="6483075"/>
                    <a:pt x="2405773" y="6483075"/>
                  </a:cubicBezTo>
                  <a:cubicBezTo>
                    <a:pt x="1510739" y="6483075"/>
                    <a:pt x="700439" y="6120264"/>
                    <a:pt x="113897" y="5533666"/>
                  </a:cubicBezTo>
                  <a:lnTo>
                    <a:pt x="0" y="5408336"/>
                  </a:lnTo>
                  <a:lnTo>
                    <a:pt x="0" y="4983659"/>
                  </a:lnTo>
                  <a:lnTo>
                    <a:pt x="155731" y="5176047"/>
                  </a:lnTo>
                  <a:cubicBezTo>
                    <a:pt x="417742" y="5469073"/>
                    <a:pt x="741224" y="5704211"/>
                    <a:pt x="1093706" y="5866903"/>
                  </a:cubicBezTo>
                  <a:cubicBezTo>
                    <a:pt x="1269947" y="5948418"/>
                    <a:pt x="1453018" y="6013137"/>
                    <a:pt x="1639673" y="6059940"/>
                  </a:cubicBezTo>
                  <a:lnTo>
                    <a:pt x="1709990" y="6076287"/>
                  </a:lnTo>
                  <a:cubicBezTo>
                    <a:pt x="1733504" y="6081550"/>
                    <a:pt x="1756570" y="6088156"/>
                    <a:pt x="1780307" y="6091963"/>
                  </a:cubicBezTo>
                  <a:lnTo>
                    <a:pt x="1851072" y="6105176"/>
                  </a:lnTo>
                  <a:lnTo>
                    <a:pt x="1886455" y="6111782"/>
                  </a:lnTo>
                  <a:cubicBezTo>
                    <a:pt x="1898212" y="6114021"/>
                    <a:pt x="1909969" y="6116373"/>
                    <a:pt x="1921949" y="6117716"/>
                  </a:cubicBezTo>
                  <a:cubicBezTo>
                    <a:pt x="1969425" y="6124323"/>
                    <a:pt x="2016676" y="6131489"/>
                    <a:pt x="2064152" y="6137647"/>
                  </a:cubicBezTo>
                  <a:cubicBezTo>
                    <a:pt x="2111851" y="6141790"/>
                    <a:pt x="2159438" y="6146381"/>
                    <a:pt x="2206914" y="6151195"/>
                  </a:cubicBezTo>
                  <a:lnTo>
                    <a:pt x="2350011" y="6158250"/>
                  </a:lnTo>
                  <a:cubicBezTo>
                    <a:pt x="2397711" y="6159593"/>
                    <a:pt x="2445410" y="6159146"/>
                    <a:pt x="2493109" y="6159705"/>
                  </a:cubicBezTo>
                  <a:cubicBezTo>
                    <a:pt x="2589068" y="6158137"/>
                    <a:pt x="2685922" y="6154666"/>
                    <a:pt x="2781321" y="6147277"/>
                  </a:cubicBezTo>
                  <a:cubicBezTo>
                    <a:pt x="2972566" y="6132944"/>
                    <a:pt x="3161348" y="6105288"/>
                    <a:pt x="3345091" y="6060276"/>
                  </a:cubicBezTo>
                  <a:cubicBezTo>
                    <a:pt x="3528834" y="6015375"/>
                    <a:pt x="3707539" y="5952785"/>
                    <a:pt x="3878853" y="5871718"/>
                  </a:cubicBezTo>
                  <a:cubicBezTo>
                    <a:pt x="4050167" y="5790428"/>
                    <a:pt x="4213084" y="5689318"/>
                    <a:pt x="4367267" y="5573093"/>
                  </a:cubicBezTo>
                  <a:lnTo>
                    <a:pt x="4424484" y="5528529"/>
                  </a:lnTo>
                  <a:cubicBezTo>
                    <a:pt x="4443631" y="5513637"/>
                    <a:pt x="4463113" y="5499193"/>
                    <a:pt x="4481252" y="5483069"/>
                  </a:cubicBezTo>
                  <a:lnTo>
                    <a:pt x="4536790" y="5435818"/>
                  </a:lnTo>
                  <a:cubicBezTo>
                    <a:pt x="4555265" y="5419918"/>
                    <a:pt x="4574188" y="5404466"/>
                    <a:pt x="4591543" y="5387671"/>
                  </a:cubicBezTo>
                  <a:cubicBezTo>
                    <a:pt x="4662980" y="5321944"/>
                    <a:pt x="4733074" y="5254650"/>
                    <a:pt x="4794209" y="5181198"/>
                  </a:cubicBezTo>
                  <a:cubicBezTo>
                    <a:pt x="4857808" y="5109089"/>
                    <a:pt x="4910434" y="5029926"/>
                    <a:pt x="4956678" y="4945836"/>
                  </a:cubicBezTo>
                  <a:cubicBezTo>
                    <a:pt x="4967651" y="4924450"/>
                    <a:pt x="4978624" y="4903064"/>
                    <a:pt x="4989262" y="4881453"/>
                  </a:cubicBezTo>
                  <a:lnTo>
                    <a:pt x="5017814" y="4814607"/>
                  </a:lnTo>
                  <a:cubicBezTo>
                    <a:pt x="5027891" y="4792549"/>
                    <a:pt x="5035393" y="4769035"/>
                    <a:pt x="5044127" y="4746193"/>
                  </a:cubicBezTo>
                  <a:cubicBezTo>
                    <a:pt x="5052636" y="4723128"/>
                    <a:pt x="5061146" y="4700174"/>
                    <a:pt x="5068425" y="4676436"/>
                  </a:cubicBezTo>
                  <a:cubicBezTo>
                    <a:pt x="5099552" y="4582717"/>
                    <a:pt x="5126985" y="4486422"/>
                    <a:pt x="5154641" y="4390352"/>
                  </a:cubicBezTo>
                  <a:lnTo>
                    <a:pt x="5196854" y="4246134"/>
                  </a:lnTo>
                  <a:lnTo>
                    <a:pt x="5240299" y="4102140"/>
                  </a:lnTo>
                  <a:cubicBezTo>
                    <a:pt x="5299195" y="3910560"/>
                    <a:pt x="5364697" y="3721330"/>
                    <a:pt x="5432440" y="3532884"/>
                  </a:cubicBezTo>
                  <a:cubicBezTo>
                    <a:pt x="5500294" y="3346902"/>
                    <a:pt x="5533549" y="3148714"/>
                    <a:pt x="5528846" y="2951647"/>
                  </a:cubicBezTo>
                  <a:cubicBezTo>
                    <a:pt x="5526831" y="2853113"/>
                    <a:pt x="5515409" y="2755027"/>
                    <a:pt x="5495927" y="2658733"/>
                  </a:cubicBezTo>
                  <a:cubicBezTo>
                    <a:pt x="5491112" y="2634659"/>
                    <a:pt x="5486297" y="2610585"/>
                    <a:pt x="5480027" y="2586848"/>
                  </a:cubicBezTo>
                  <a:cubicBezTo>
                    <a:pt x="5474205" y="2562998"/>
                    <a:pt x="5468718" y="2539036"/>
                    <a:pt x="5461328" y="2515635"/>
                  </a:cubicBezTo>
                  <a:cubicBezTo>
                    <a:pt x="5454386" y="2492009"/>
                    <a:pt x="5447668" y="2468495"/>
                    <a:pt x="5439605" y="2445317"/>
                  </a:cubicBezTo>
                  <a:cubicBezTo>
                    <a:pt x="5431879" y="2422028"/>
                    <a:pt x="5424378" y="2398738"/>
                    <a:pt x="5415532" y="2375896"/>
                  </a:cubicBezTo>
                  <a:cubicBezTo>
                    <a:pt x="5347790" y="2191817"/>
                    <a:pt x="5254071" y="2018599"/>
                    <a:pt x="5144564" y="1857138"/>
                  </a:cubicBezTo>
                  <a:cubicBezTo>
                    <a:pt x="5034946" y="1695565"/>
                    <a:pt x="4909762" y="1545301"/>
                    <a:pt x="4774838" y="1405450"/>
                  </a:cubicBezTo>
                  <a:cubicBezTo>
                    <a:pt x="4638907" y="1265040"/>
                    <a:pt x="4496145" y="1132131"/>
                    <a:pt x="4345769" y="1012323"/>
                  </a:cubicBezTo>
                  <a:cubicBezTo>
                    <a:pt x="4270749" y="952195"/>
                    <a:pt x="4194273" y="894642"/>
                    <a:pt x="4115334" y="841344"/>
                  </a:cubicBezTo>
                  <a:cubicBezTo>
                    <a:pt x="4037067" y="787263"/>
                    <a:pt x="3956336" y="737548"/>
                    <a:pt x="3874038" y="691528"/>
                  </a:cubicBezTo>
                  <a:cubicBezTo>
                    <a:pt x="3709554" y="599712"/>
                    <a:pt x="3537792" y="523349"/>
                    <a:pt x="3359535" y="468819"/>
                  </a:cubicBezTo>
                  <a:cubicBezTo>
                    <a:pt x="3181278" y="414514"/>
                    <a:pt x="2997311" y="380699"/>
                    <a:pt x="2811105" y="366031"/>
                  </a:cubicBezTo>
                  <a:cubicBezTo>
                    <a:pt x="2787703" y="364575"/>
                    <a:pt x="2764525" y="362448"/>
                    <a:pt x="2741124" y="361440"/>
                  </a:cubicBezTo>
                  <a:lnTo>
                    <a:pt x="2671030" y="358417"/>
                  </a:lnTo>
                  <a:lnTo>
                    <a:pt x="2600713" y="357521"/>
                  </a:lnTo>
                  <a:cubicBezTo>
                    <a:pt x="2577087" y="356961"/>
                    <a:pt x="2554805" y="358305"/>
                    <a:pt x="2531739" y="358529"/>
                  </a:cubicBezTo>
                  <a:cubicBezTo>
                    <a:pt x="2440259" y="360992"/>
                    <a:pt x="2349564" y="370285"/>
                    <a:pt x="2259988" y="385289"/>
                  </a:cubicBezTo>
                  <a:cubicBezTo>
                    <a:pt x="2080723" y="415521"/>
                    <a:pt x="1906945" y="473634"/>
                    <a:pt x="1740670" y="553917"/>
                  </a:cubicBezTo>
                  <a:cubicBezTo>
                    <a:pt x="1574506" y="634647"/>
                    <a:pt x="1415844" y="737100"/>
                    <a:pt x="1264124" y="853549"/>
                  </a:cubicBezTo>
                  <a:cubicBezTo>
                    <a:pt x="1112181" y="969886"/>
                    <a:pt x="966508" y="1099212"/>
                    <a:pt x="823074" y="1234136"/>
                  </a:cubicBezTo>
                  <a:cubicBezTo>
                    <a:pt x="787131" y="1267951"/>
                    <a:pt x="751413" y="1301990"/>
                    <a:pt x="715694" y="1336252"/>
                  </a:cubicBezTo>
                  <a:lnTo>
                    <a:pt x="606859" y="1440945"/>
                  </a:lnTo>
                  <a:cubicBezTo>
                    <a:pt x="532623" y="1511374"/>
                    <a:pt x="457267" y="1579452"/>
                    <a:pt x="382023" y="1646074"/>
                  </a:cubicBezTo>
                  <a:lnTo>
                    <a:pt x="158531" y="1843813"/>
                  </a:lnTo>
                  <a:lnTo>
                    <a:pt x="0" y="1991775"/>
                  </a:lnTo>
                  <a:lnTo>
                    <a:pt x="0" y="1074740"/>
                  </a:lnTo>
                  <a:lnTo>
                    <a:pt x="113897" y="949410"/>
                  </a:lnTo>
                  <a:cubicBezTo>
                    <a:pt x="700439" y="362812"/>
                    <a:pt x="1510739" y="0"/>
                    <a:pt x="2405773"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6B3BEE9A-290C-4D38-8FA3-0F79DC958C96}"/>
              </a:ext>
            </a:extLst>
          </p:cNvPr>
          <p:cNvSpPr>
            <a:spLocks noGrp="1"/>
          </p:cNvSpPr>
          <p:nvPr>
            <p:ph type="title" idx="4294967295"/>
          </p:nvPr>
        </p:nvSpPr>
        <p:spPr>
          <a:xfrm>
            <a:off x="868015" y="2348919"/>
            <a:ext cx="3658053" cy="2160162"/>
          </a:xfrm>
        </p:spPr>
        <p:txBody>
          <a:bodyPr vert="horz" lIns="91440" tIns="45720" rIns="91440" bIns="45720" rtlCol="0" anchor="t">
            <a:normAutofit/>
          </a:bodyPr>
          <a:lstStyle/>
          <a:p>
            <a:pPr algn="ctr"/>
            <a:r>
              <a:rPr lang="en-US" b="1" kern="1200" dirty="0">
                <a:solidFill>
                  <a:schemeClr val="accent6">
                    <a:lumMod val="50000"/>
                  </a:schemeClr>
                </a:solidFill>
                <a:latin typeface="+mj-lt"/>
                <a:ea typeface="+mj-ea"/>
                <a:cs typeface="+mj-cs"/>
              </a:rPr>
              <a:t>Which Option B Pathway Fits You Best?</a:t>
            </a:r>
          </a:p>
        </p:txBody>
      </p:sp>
      <p:pic>
        <p:nvPicPr>
          <p:cNvPr id="3" name="Picture 2">
            <a:extLst>
              <a:ext uri="{FF2B5EF4-FFF2-40B4-BE49-F238E27FC236}">
                <a16:creationId xmlns:a16="http://schemas.microsoft.com/office/drawing/2014/main" id="{4FD57014-5D59-450D-92ED-ED796B846E4F}"/>
              </a:ext>
            </a:extLst>
          </p:cNvPr>
          <p:cNvPicPr>
            <a:picLocks noChangeAspect="1"/>
          </p:cNvPicPr>
          <p:nvPr/>
        </p:nvPicPr>
        <p:blipFill>
          <a:blip r:embed="rId2"/>
          <a:stretch>
            <a:fillRect/>
          </a:stretch>
        </p:blipFill>
        <p:spPr>
          <a:xfrm>
            <a:off x="5793069" y="1613667"/>
            <a:ext cx="5892826" cy="3314714"/>
          </a:xfrm>
          <a:prstGeom prst="rect">
            <a:avLst/>
          </a:prstGeom>
        </p:spPr>
      </p:pic>
      <p:pic>
        <p:nvPicPr>
          <p:cNvPr id="5" name="Picture 4">
            <a:extLst>
              <a:ext uri="{FF2B5EF4-FFF2-40B4-BE49-F238E27FC236}">
                <a16:creationId xmlns:a16="http://schemas.microsoft.com/office/drawing/2014/main" id="{7ADD0A4E-4B6F-4408-B7ED-19E38C385868}"/>
              </a:ext>
            </a:extLst>
          </p:cNvPr>
          <p:cNvPicPr>
            <a:picLocks noChangeAspect="1"/>
          </p:cNvPicPr>
          <p:nvPr/>
        </p:nvPicPr>
        <p:blipFill>
          <a:blip r:embed="rId3"/>
          <a:stretch>
            <a:fillRect/>
          </a:stretch>
        </p:blipFill>
        <p:spPr>
          <a:xfrm>
            <a:off x="9961601" y="6366737"/>
            <a:ext cx="2249619" cy="493819"/>
          </a:xfrm>
          <a:prstGeom prst="rect">
            <a:avLst/>
          </a:prstGeom>
        </p:spPr>
      </p:pic>
    </p:spTree>
    <p:extLst>
      <p:ext uri="{BB962C8B-B14F-4D97-AF65-F5344CB8AC3E}">
        <p14:creationId xmlns:p14="http://schemas.microsoft.com/office/powerpoint/2010/main" val="35951024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4339357B-C3A9-4269-8FC6-484664964EAB}"/>
              </a:ext>
            </a:extLst>
          </p:cNvPr>
          <p:cNvPicPr>
            <a:picLocks noChangeAspect="1"/>
          </p:cNvPicPr>
          <p:nvPr/>
        </p:nvPicPr>
        <p:blipFill>
          <a:blip r:embed="rId3"/>
          <a:stretch>
            <a:fillRect/>
          </a:stretch>
        </p:blipFill>
        <p:spPr>
          <a:xfrm>
            <a:off x="9946738" y="6380057"/>
            <a:ext cx="2249619" cy="493819"/>
          </a:xfrm>
          <a:prstGeom prst="rect">
            <a:avLst/>
          </a:prstGeom>
        </p:spPr>
      </p:pic>
      <p:pic>
        <p:nvPicPr>
          <p:cNvPr id="3" name="Picture 2">
            <a:extLst>
              <a:ext uri="{FF2B5EF4-FFF2-40B4-BE49-F238E27FC236}">
                <a16:creationId xmlns:a16="http://schemas.microsoft.com/office/drawing/2014/main" id="{ADF93FE2-04A9-4C32-AB8F-6A73F37169E0}"/>
              </a:ext>
            </a:extLst>
          </p:cNvPr>
          <p:cNvPicPr>
            <a:picLocks noChangeAspect="1"/>
          </p:cNvPicPr>
          <p:nvPr/>
        </p:nvPicPr>
        <p:blipFill>
          <a:blip r:embed="rId4"/>
          <a:stretch>
            <a:fillRect/>
          </a:stretch>
        </p:blipFill>
        <p:spPr>
          <a:xfrm>
            <a:off x="615950" y="200025"/>
            <a:ext cx="10960100" cy="6457950"/>
          </a:xfrm>
          <a:prstGeom prst="rect">
            <a:avLst/>
          </a:prstGeom>
        </p:spPr>
      </p:pic>
    </p:spTree>
    <p:extLst>
      <p:ext uri="{BB962C8B-B14F-4D97-AF65-F5344CB8AC3E}">
        <p14:creationId xmlns:p14="http://schemas.microsoft.com/office/powerpoint/2010/main" val="35058754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 name="Rectangle 6">
            <a:extLst>
              <a:ext uri="{FF2B5EF4-FFF2-40B4-BE49-F238E27FC236}">
                <a16:creationId xmlns:a16="http://schemas.microsoft.com/office/drawing/2014/main" id="{73A25D70-4A55-4F72-B9C5-A69CDBF4DB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8">
            <a:extLst>
              <a:ext uri="{FF2B5EF4-FFF2-40B4-BE49-F238E27FC236}">
                <a16:creationId xmlns:a16="http://schemas.microsoft.com/office/drawing/2014/main" id="{54957100-6D8B-4161-9F2F-C0A949EC84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6" name="Rectangle 10">
            <a:extLst>
              <a:ext uri="{FF2B5EF4-FFF2-40B4-BE49-F238E27FC236}">
                <a16:creationId xmlns:a16="http://schemas.microsoft.com/office/drawing/2014/main" id="{0BD8B065-EE51-4AE2-A94C-86249998FD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2">
            <a:extLst>
              <a:ext uri="{FF2B5EF4-FFF2-40B4-BE49-F238E27FC236}">
                <a16:creationId xmlns:a16="http://schemas.microsoft.com/office/drawing/2014/main" id="{18999293-B054-4B57-A26F-D04C2BB113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43336"/>
            <a:ext cx="5163047" cy="2657478"/>
            <a:chOff x="6867015" y="-1"/>
            <a:chExt cx="5324985" cy="3251912"/>
          </a:xfrm>
          <a:solidFill>
            <a:schemeClr val="bg1">
              <a:alpha val="30000"/>
            </a:schemeClr>
          </a:solidFill>
        </p:grpSpPr>
        <p:sp>
          <p:nvSpPr>
            <p:cNvPr id="12" name="Freeform: Shape 13">
              <a:extLst>
                <a:ext uri="{FF2B5EF4-FFF2-40B4-BE49-F238E27FC236}">
                  <a16:creationId xmlns:a16="http://schemas.microsoft.com/office/drawing/2014/main" id="{5E505D8A-F41A-450D-A648-E77DF6B8D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14">
              <a:extLst>
                <a:ext uri="{FF2B5EF4-FFF2-40B4-BE49-F238E27FC236}">
                  <a16:creationId xmlns:a16="http://schemas.microsoft.com/office/drawing/2014/main" id="{E2BD6DCE-6A81-4F34-9958-67B578EA16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5C462BE8-CD72-48CF-8A7B-C716D2B99E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16">
              <a:extLst>
                <a:ext uri="{FF2B5EF4-FFF2-40B4-BE49-F238E27FC236}">
                  <a16:creationId xmlns:a16="http://schemas.microsoft.com/office/drawing/2014/main" id="{1C2CDB70-40F1-4D00-8F17-A532E732EB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18">
            <a:extLst>
              <a:ext uri="{FF2B5EF4-FFF2-40B4-BE49-F238E27FC236}">
                <a16:creationId xmlns:a16="http://schemas.microsoft.com/office/drawing/2014/main" id="{761945C4-D997-42F3-B59A-984CF00667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28" name="Freeform: Shape 19">
              <a:extLst>
                <a:ext uri="{FF2B5EF4-FFF2-40B4-BE49-F238E27FC236}">
                  <a16:creationId xmlns:a16="http://schemas.microsoft.com/office/drawing/2014/main" id="{4651FE4A-9487-43BE-A388-134535743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0">
              <a:extLst>
                <a:ext uri="{FF2B5EF4-FFF2-40B4-BE49-F238E27FC236}">
                  <a16:creationId xmlns:a16="http://schemas.microsoft.com/office/drawing/2014/main" id="{F44B0EF3-9992-4B95-8A43-6206B3FC3F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1">
              <a:extLst>
                <a:ext uri="{FF2B5EF4-FFF2-40B4-BE49-F238E27FC236}">
                  <a16:creationId xmlns:a16="http://schemas.microsoft.com/office/drawing/2014/main" id="{041B1C1F-C2FE-4C47-9D74-ADB9B53F4B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1" name="Freeform: Shape 22">
              <a:extLst>
                <a:ext uri="{FF2B5EF4-FFF2-40B4-BE49-F238E27FC236}">
                  <a16:creationId xmlns:a16="http://schemas.microsoft.com/office/drawing/2014/main" id="{1048177B-A49E-4E24-9007-07A0EDD6A2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 name="Picture 2">
            <a:extLst>
              <a:ext uri="{FF2B5EF4-FFF2-40B4-BE49-F238E27FC236}">
                <a16:creationId xmlns:a16="http://schemas.microsoft.com/office/drawing/2014/main" id="{5D905951-717E-41D6-A36F-761EA27A0230}"/>
              </a:ext>
            </a:extLst>
          </p:cNvPr>
          <p:cNvPicPr>
            <a:picLocks noChangeAspect="1"/>
          </p:cNvPicPr>
          <p:nvPr/>
        </p:nvPicPr>
        <p:blipFill>
          <a:blip r:embed="rId3"/>
          <a:stretch>
            <a:fillRect/>
          </a:stretch>
        </p:blipFill>
        <p:spPr>
          <a:xfrm>
            <a:off x="9942076" y="6364104"/>
            <a:ext cx="2249619" cy="493819"/>
          </a:xfrm>
          <a:prstGeom prst="rect">
            <a:avLst/>
          </a:prstGeom>
        </p:spPr>
      </p:pic>
      <p:sp>
        <p:nvSpPr>
          <p:cNvPr id="7" name="Rectangle 6">
            <a:extLst>
              <a:ext uri="{FF2B5EF4-FFF2-40B4-BE49-F238E27FC236}">
                <a16:creationId xmlns:a16="http://schemas.microsoft.com/office/drawing/2014/main" id="{DAC73B8C-89CE-447A-8684-27CB8A94BAEC}"/>
              </a:ext>
            </a:extLst>
          </p:cNvPr>
          <p:cNvSpPr/>
          <p:nvPr/>
        </p:nvSpPr>
        <p:spPr>
          <a:xfrm>
            <a:off x="2656564" y="970027"/>
            <a:ext cx="7285512" cy="453209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The purpose of this Model PPT is to provide districts with slides that explain Option B using graphics.</a:t>
            </a:r>
          </a:p>
          <a:p>
            <a:pPr algn="ctr"/>
            <a:endParaRPr lang="en-US" dirty="0">
              <a:solidFill>
                <a:schemeClr val="tx1"/>
              </a:solidFill>
            </a:endParaRPr>
          </a:p>
          <a:p>
            <a:pPr algn="ctr"/>
            <a:r>
              <a:rPr lang="en-US" dirty="0">
                <a:solidFill>
                  <a:schemeClr val="tx1"/>
                </a:solidFill>
              </a:rPr>
              <a:t>It is our hope that districts will use these slides, as deemed appropriate, in various presentations to students, parents, staff, community  groups, or employers.  Some slides might be appropriate to show staff or counselors during training and other slides might be best for students, parents and community members.  Some slides have Notes providing suggestions.</a:t>
            </a:r>
          </a:p>
          <a:p>
            <a:pPr algn="ctr"/>
            <a:endParaRPr lang="en-US" dirty="0">
              <a:solidFill>
                <a:schemeClr val="tx1"/>
              </a:solidFill>
            </a:endParaRPr>
          </a:p>
          <a:p>
            <a:pPr algn="ctr"/>
            <a:r>
              <a:rPr lang="en-US" dirty="0">
                <a:solidFill>
                  <a:schemeClr val="tx1"/>
                </a:solidFill>
              </a:rPr>
              <a:t>We also hope counselors will find some of these slides useful for one-on-one counseling sessions with students and parents.</a:t>
            </a:r>
          </a:p>
          <a:p>
            <a:pPr algn="ctr"/>
            <a:endParaRPr lang="en-US" dirty="0">
              <a:solidFill>
                <a:schemeClr val="tx1"/>
              </a:solidFill>
            </a:endParaRPr>
          </a:p>
          <a:p>
            <a:pPr algn="ctr"/>
            <a:r>
              <a:rPr lang="en-US" dirty="0">
                <a:solidFill>
                  <a:schemeClr val="tx1"/>
                </a:solidFill>
              </a:rPr>
              <a:t>The Charter System Foundation publishes resources, including a comprehensive Guide to Option B, for Districts in its “Option B Resource Center” at </a:t>
            </a:r>
            <a:r>
              <a:rPr lang="en-US" dirty="0">
                <a:solidFill>
                  <a:schemeClr val="tx1"/>
                </a:solidFill>
                <a:hlinkClick r:id="rId4"/>
              </a:rPr>
              <a:t>https://charter-system.org/option-b-districts/</a:t>
            </a:r>
            <a:endParaRPr lang="en-US" dirty="0">
              <a:solidFill>
                <a:schemeClr val="tx1"/>
              </a:solidFill>
            </a:endParaRPr>
          </a:p>
          <a:p>
            <a:pPr algn="ctr"/>
            <a:endParaRPr lang="en-US" dirty="0">
              <a:solidFill>
                <a:schemeClr val="tx1"/>
              </a:solidFill>
            </a:endParaRPr>
          </a:p>
        </p:txBody>
      </p:sp>
    </p:spTree>
    <p:extLst>
      <p:ext uri="{BB962C8B-B14F-4D97-AF65-F5344CB8AC3E}">
        <p14:creationId xmlns:p14="http://schemas.microsoft.com/office/powerpoint/2010/main" val="34912344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0">
            <a:extLst>
              <a:ext uri="{FF2B5EF4-FFF2-40B4-BE49-F238E27FC236}">
                <a16:creationId xmlns:a16="http://schemas.microsoft.com/office/drawing/2014/main" id="{475B3028-69DA-441C-9990-D14DDE4FF5D8}"/>
              </a:ext>
            </a:extLst>
          </p:cNvPr>
          <p:cNvSpPr txBox="1"/>
          <p:nvPr/>
        </p:nvSpPr>
        <p:spPr>
          <a:xfrm>
            <a:off x="3068865" y="0"/>
            <a:ext cx="6286500" cy="664351"/>
          </a:xfrm>
          <a:prstGeom prst="rect">
            <a:avLst/>
          </a:prstGeom>
          <a:noFill/>
          <a:ln>
            <a:noFill/>
          </a:ln>
          <a:effectLst/>
        </p:spPr>
        <p:txBody>
          <a:bodyPr wrap="square"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sng" strike="noStrike" kern="0" cap="none" spc="0" normalizeH="0" baseline="0" noProof="0" dirty="0">
                <a:ln>
                  <a:noFill/>
                </a:ln>
                <a:solidFill>
                  <a:srgbClr val="70AD47">
                    <a:lumMod val="50000"/>
                  </a:srgbClr>
                </a:solidFill>
                <a:effectLst/>
                <a:uLnTx/>
                <a:uFillTx/>
                <a:latin typeface="Calibri" panose="020F0502020204030204"/>
              </a:rPr>
              <a:t>Funding for Two-TCC Pathway</a:t>
            </a:r>
          </a:p>
        </p:txBody>
      </p:sp>
      <p:pic>
        <p:nvPicPr>
          <p:cNvPr id="6" name="Picture 5">
            <a:extLst>
              <a:ext uri="{FF2B5EF4-FFF2-40B4-BE49-F238E27FC236}">
                <a16:creationId xmlns:a16="http://schemas.microsoft.com/office/drawing/2014/main" id="{EDC62740-395C-4C6B-A703-308242876EB7}"/>
              </a:ext>
            </a:extLst>
          </p:cNvPr>
          <p:cNvPicPr>
            <a:picLocks noChangeAspect="1"/>
          </p:cNvPicPr>
          <p:nvPr/>
        </p:nvPicPr>
        <p:blipFill>
          <a:blip r:embed="rId3"/>
          <a:stretch>
            <a:fillRect/>
          </a:stretch>
        </p:blipFill>
        <p:spPr>
          <a:xfrm>
            <a:off x="9942381" y="6364181"/>
            <a:ext cx="2249619" cy="493819"/>
          </a:xfrm>
          <a:prstGeom prst="rect">
            <a:avLst/>
          </a:prstGeom>
        </p:spPr>
      </p:pic>
      <p:pic>
        <p:nvPicPr>
          <p:cNvPr id="7" name="Picture 6">
            <a:extLst>
              <a:ext uri="{FF2B5EF4-FFF2-40B4-BE49-F238E27FC236}">
                <a16:creationId xmlns:a16="http://schemas.microsoft.com/office/drawing/2014/main" id="{C9DAA46A-38F8-47A5-AAAE-94204E840E3E}"/>
              </a:ext>
            </a:extLst>
          </p:cNvPr>
          <p:cNvPicPr>
            <a:picLocks noChangeAspect="1"/>
          </p:cNvPicPr>
          <p:nvPr/>
        </p:nvPicPr>
        <p:blipFill>
          <a:blip r:embed="rId4"/>
          <a:stretch>
            <a:fillRect/>
          </a:stretch>
        </p:blipFill>
        <p:spPr>
          <a:xfrm>
            <a:off x="0" y="709291"/>
            <a:ext cx="12192000" cy="5439418"/>
          </a:xfrm>
          <a:prstGeom prst="rect">
            <a:avLst/>
          </a:prstGeom>
        </p:spPr>
      </p:pic>
    </p:spTree>
    <p:extLst>
      <p:ext uri="{BB962C8B-B14F-4D97-AF65-F5344CB8AC3E}">
        <p14:creationId xmlns:p14="http://schemas.microsoft.com/office/powerpoint/2010/main" val="8666723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AB0EF1A-4C4D-4E94-BA3D-52E709987726}"/>
              </a:ext>
            </a:extLst>
          </p:cNvPr>
          <p:cNvPicPr>
            <a:picLocks noChangeAspect="1"/>
          </p:cNvPicPr>
          <p:nvPr/>
        </p:nvPicPr>
        <p:blipFill>
          <a:blip r:embed="rId3"/>
          <a:stretch>
            <a:fillRect/>
          </a:stretch>
        </p:blipFill>
        <p:spPr>
          <a:xfrm>
            <a:off x="9942381" y="6364181"/>
            <a:ext cx="2249619" cy="493819"/>
          </a:xfrm>
          <a:prstGeom prst="rect">
            <a:avLst/>
          </a:prstGeom>
        </p:spPr>
      </p:pic>
      <p:pic>
        <p:nvPicPr>
          <p:cNvPr id="4" name="Picture 3">
            <a:extLst>
              <a:ext uri="{FF2B5EF4-FFF2-40B4-BE49-F238E27FC236}">
                <a16:creationId xmlns:a16="http://schemas.microsoft.com/office/drawing/2014/main" id="{B0679C04-CB6B-49DB-8E62-7574A44E4ABF}"/>
              </a:ext>
            </a:extLst>
          </p:cNvPr>
          <p:cNvPicPr>
            <a:picLocks noChangeAspect="1"/>
          </p:cNvPicPr>
          <p:nvPr/>
        </p:nvPicPr>
        <p:blipFill>
          <a:blip r:embed="rId4"/>
          <a:stretch>
            <a:fillRect/>
          </a:stretch>
        </p:blipFill>
        <p:spPr>
          <a:xfrm>
            <a:off x="801392" y="0"/>
            <a:ext cx="10589215" cy="6438195"/>
          </a:xfrm>
          <a:prstGeom prst="rect">
            <a:avLst/>
          </a:prstGeom>
        </p:spPr>
      </p:pic>
    </p:spTree>
    <p:extLst>
      <p:ext uri="{BB962C8B-B14F-4D97-AF65-F5344CB8AC3E}">
        <p14:creationId xmlns:p14="http://schemas.microsoft.com/office/powerpoint/2010/main" val="18785060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8E85B8-873E-4888-9346-368A20B2263E}"/>
              </a:ext>
            </a:extLst>
          </p:cNvPr>
          <p:cNvPicPr>
            <a:picLocks noChangeAspect="1"/>
          </p:cNvPicPr>
          <p:nvPr/>
        </p:nvPicPr>
        <p:blipFill>
          <a:blip r:embed="rId3"/>
          <a:stretch>
            <a:fillRect/>
          </a:stretch>
        </p:blipFill>
        <p:spPr>
          <a:xfrm>
            <a:off x="1406525" y="645432"/>
            <a:ext cx="9378950" cy="5988050"/>
          </a:xfrm>
          <a:prstGeom prst="rect">
            <a:avLst/>
          </a:prstGeom>
        </p:spPr>
      </p:pic>
      <p:sp>
        <p:nvSpPr>
          <p:cNvPr id="4" name="TextBox 10">
            <a:extLst>
              <a:ext uri="{FF2B5EF4-FFF2-40B4-BE49-F238E27FC236}">
                <a16:creationId xmlns:a16="http://schemas.microsoft.com/office/drawing/2014/main" id="{C58014D0-60C7-4169-8DF9-E5438C48D298}"/>
              </a:ext>
            </a:extLst>
          </p:cNvPr>
          <p:cNvSpPr txBox="1"/>
          <p:nvPr/>
        </p:nvSpPr>
        <p:spPr>
          <a:xfrm>
            <a:off x="2172304" y="0"/>
            <a:ext cx="8094133" cy="662235"/>
          </a:xfrm>
          <a:prstGeom prst="rect">
            <a:avLst/>
          </a:prstGeom>
          <a:noFill/>
          <a:ln>
            <a:noFill/>
          </a:ln>
          <a:effectLst/>
        </p:spPr>
        <p:txBody>
          <a:bodyPr wrap="square"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sng" strike="noStrike" kern="0" cap="none" spc="0" normalizeH="0" baseline="0" noProof="0" dirty="0">
                <a:ln>
                  <a:noFill/>
                </a:ln>
                <a:solidFill>
                  <a:srgbClr val="70AD47">
                    <a:lumMod val="50000"/>
                  </a:srgbClr>
                </a:solidFill>
                <a:effectLst/>
                <a:uLnTx/>
                <a:uFillTx/>
                <a:latin typeface="Calibri" panose="020F0502020204030204"/>
              </a:rPr>
              <a:t>Funding for Associate Degree Pathway</a:t>
            </a:r>
          </a:p>
        </p:txBody>
      </p:sp>
      <p:pic>
        <p:nvPicPr>
          <p:cNvPr id="5" name="Picture 4">
            <a:extLst>
              <a:ext uri="{FF2B5EF4-FFF2-40B4-BE49-F238E27FC236}">
                <a16:creationId xmlns:a16="http://schemas.microsoft.com/office/drawing/2014/main" id="{8550D06E-1DEA-48F9-BD8B-F03F56756C25}"/>
              </a:ext>
            </a:extLst>
          </p:cNvPr>
          <p:cNvPicPr>
            <a:picLocks noChangeAspect="1"/>
          </p:cNvPicPr>
          <p:nvPr/>
        </p:nvPicPr>
        <p:blipFill>
          <a:blip r:embed="rId4"/>
          <a:stretch>
            <a:fillRect/>
          </a:stretch>
        </p:blipFill>
        <p:spPr>
          <a:xfrm>
            <a:off x="9942381" y="6364181"/>
            <a:ext cx="2249619" cy="493819"/>
          </a:xfrm>
          <a:prstGeom prst="rect">
            <a:avLst/>
          </a:prstGeom>
        </p:spPr>
      </p:pic>
    </p:spTree>
    <p:extLst>
      <p:ext uri="{BB962C8B-B14F-4D97-AF65-F5344CB8AC3E}">
        <p14:creationId xmlns:p14="http://schemas.microsoft.com/office/powerpoint/2010/main" val="30671966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 name="Rectangle 6">
            <a:extLst>
              <a:ext uri="{FF2B5EF4-FFF2-40B4-BE49-F238E27FC236}">
                <a16:creationId xmlns:a16="http://schemas.microsoft.com/office/drawing/2014/main" id="{73A25D70-4A55-4F72-B9C5-A69CDBF4DB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8">
            <a:extLst>
              <a:ext uri="{FF2B5EF4-FFF2-40B4-BE49-F238E27FC236}">
                <a16:creationId xmlns:a16="http://schemas.microsoft.com/office/drawing/2014/main" id="{54957100-6D8B-4161-9F2F-C0A949EC84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10">
            <a:extLst>
              <a:ext uri="{FF2B5EF4-FFF2-40B4-BE49-F238E27FC236}">
                <a16:creationId xmlns:a16="http://schemas.microsoft.com/office/drawing/2014/main" id="{0BD8B065-EE51-4AE2-A94C-86249998FD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12">
            <a:extLst>
              <a:ext uri="{FF2B5EF4-FFF2-40B4-BE49-F238E27FC236}">
                <a16:creationId xmlns:a16="http://schemas.microsoft.com/office/drawing/2014/main" id="{18999293-B054-4B57-A26F-D04C2BB113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43336"/>
            <a:ext cx="5163047" cy="2657478"/>
            <a:chOff x="6867015" y="-1"/>
            <a:chExt cx="5324985" cy="3251912"/>
          </a:xfrm>
          <a:solidFill>
            <a:schemeClr val="bg1">
              <a:alpha val="30000"/>
            </a:schemeClr>
          </a:solidFill>
        </p:grpSpPr>
        <p:sp>
          <p:nvSpPr>
            <p:cNvPr id="12" name="Freeform: Shape 13">
              <a:extLst>
                <a:ext uri="{FF2B5EF4-FFF2-40B4-BE49-F238E27FC236}">
                  <a16:creationId xmlns:a16="http://schemas.microsoft.com/office/drawing/2014/main" id="{5E505D8A-F41A-450D-A648-E77DF6B8D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14">
              <a:extLst>
                <a:ext uri="{FF2B5EF4-FFF2-40B4-BE49-F238E27FC236}">
                  <a16:creationId xmlns:a16="http://schemas.microsoft.com/office/drawing/2014/main" id="{E2BD6DCE-6A81-4F34-9958-67B578EA16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5C462BE8-CD72-48CF-8A7B-C716D2B99E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16">
              <a:extLst>
                <a:ext uri="{FF2B5EF4-FFF2-40B4-BE49-F238E27FC236}">
                  <a16:creationId xmlns:a16="http://schemas.microsoft.com/office/drawing/2014/main" id="{1C2CDB70-40F1-4D00-8F17-A532E732EB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7" name="Group 18">
            <a:extLst>
              <a:ext uri="{FF2B5EF4-FFF2-40B4-BE49-F238E27FC236}">
                <a16:creationId xmlns:a16="http://schemas.microsoft.com/office/drawing/2014/main" id="{761945C4-D997-42F3-B59A-984CF00667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28" name="Freeform: Shape 19">
              <a:extLst>
                <a:ext uri="{FF2B5EF4-FFF2-40B4-BE49-F238E27FC236}">
                  <a16:creationId xmlns:a16="http://schemas.microsoft.com/office/drawing/2014/main" id="{4651FE4A-9487-43BE-A388-134535743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Shape 20">
              <a:extLst>
                <a:ext uri="{FF2B5EF4-FFF2-40B4-BE49-F238E27FC236}">
                  <a16:creationId xmlns:a16="http://schemas.microsoft.com/office/drawing/2014/main" id="{F44B0EF3-9992-4B95-8A43-6206B3FC3F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eeform: Shape 21">
              <a:extLst>
                <a:ext uri="{FF2B5EF4-FFF2-40B4-BE49-F238E27FC236}">
                  <a16:creationId xmlns:a16="http://schemas.microsoft.com/office/drawing/2014/main" id="{041B1C1F-C2FE-4C47-9D74-ADB9B53F4B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22">
              <a:extLst>
                <a:ext uri="{FF2B5EF4-FFF2-40B4-BE49-F238E27FC236}">
                  <a16:creationId xmlns:a16="http://schemas.microsoft.com/office/drawing/2014/main" id="{1048177B-A49E-4E24-9007-07A0EDD6A2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3" name="Picture 2">
            <a:extLst>
              <a:ext uri="{FF2B5EF4-FFF2-40B4-BE49-F238E27FC236}">
                <a16:creationId xmlns:a16="http://schemas.microsoft.com/office/drawing/2014/main" id="{5D905951-717E-41D6-A36F-761EA27A0230}"/>
              </a:ext>
            </a:extLst>
          </p:cNvPr>
          <p:cNvPicPr>
            <a:picLocks noChangeAspect="1"/>
          </p:cNvPicPr>
          <p:nvPr/>
        </p:nvPicPr>
        <p:blipFill>
          <a:blip r:embed="rId3"/>
          <a:stretch>
            <a:fillRect/>
          </a:stretch>
        </p:blipFill>
        <p:spPr>
          <a:xfrm>
            <a:off x="9942076" y="6364104"/>
            <a:ext cx="2249619" cy="493819"/>
          </a:xfrm>
          <a:prstGeom prst="rect">
            <a:avLst/>
          </a:prstGeom>
        </p:spPr>
      </p:pic>
      <p:sp>
        <p:nvSpPr>
          <p:cNvPr id="7" name="Rectangle 6">
            <a:extLst>
              <a:ext uri="{FF2B5EF4-FFF2-40B4-BE49-F238E27FC236}">
                <a16:creationId xmlns:a16="http://schemas.microsoft.com/office/drawing/2014/main" id="{DAC73B8C-89CE-447A-8684-27CB8A94BAEC}"/>
              </a:ext>
            </a:extLst>
          </p:cNvPr>
          <p:cNvSpPr/>
          <p:nvPr/>
        </p:nvSpPr>
        <p:spPr>
          <a:xfrm>
            <a:off x="2563293" y="1058779"/>
            <a:ext cx="7285512" cy="383807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600"/>
              </a:spcAft>
              <a:buClrTx/>
              <a:buSzTx/>
              <a:buFontTx/>
              <a:buNone/>
              <a:tabLst/>
              <a:defRPr/>
            </a:pPr>
            <a:r>
              <a:rPr lang="en-US" sz="2000" dirty="0">
                <a:solidFill>
                  <a:prstClr val="black"/>
                </a:solidFill>
                <a:latin typeface="Calibri" panose="020F0502020204030204"/>
              </a:rPr>
              <a:t>Here the district can present information as to which TCC pathways it offers in partnership with its technical college.</a:t>
            </a:r>
          </a:p>
          <a:p>
            <a:pPr marL="0" marR="0" lvl="0" indent="0" algn="ctr" defTabSz="914400" rtl="0" eaLnBrk="1" fontAlgn="auto" latinLnBrk="0" hangingPunct="1">
              <a:lnSpc>
                <a:spcPct val="90000"/>
              </a:lnSpc>
              <a:spcBef>
                <a:spcPts val="0"/>
              </a:spcBef>
              <a:spcAft>
                <a:spcPts val="600"/>
              </a:spcAft>
              <a:buClrTx/>
              <a:buSzTx/>
              <a:buFontTx/>
              <a:buNone/>
              <a:tabLst/>
              <a:defRPr/>
            </a:pPr>
            <a:endParaRPr lang="en-US" sz="2000" dirty="0">
              <a:solidFill>
                <a:prstClr val="black"/>
              </a:solidFill>
              <a:latin typeface="Calibri" panose="020F0502020204030204"/>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lang="en-US" sz="2000" dirty="0">
                <a:solidFill>
                  <a:prstClr val="black"/>
                </a:solidFill>
                <a:latin typeface="Calibri" panose="020F0502020204030204"/>
              </a:rPr>
              <a:t>The current list of TCC pathways approved by TCSG is included in the Guide to Option B that can be downloaded from the Foundation’s Option B Resource Center at </a:t>
            </a:r>
            <a:r>
              <a:rPr lang="en-US" sz="2000" dirty="0">
                <a:solidFill>
                  <a:prstClr val="black"/>
                </a:solidFill>
                <a:latin typeface="Calibri" panose="020F0502020204030204"/>
                <a:hlinkClick r:id="rId4"/>
              </a:rPr>
              <a:t>https://charter-system.org/option-b-districts/</a:t>
            </a:r>
            <a:endParaRPr lang="en-US" sz="2000" dirty="0">
              <a:solidFill>
                <a:prstClr val="black"/>
              </a:solidFill>
              <a:latin typeface="Calibri" panose="020F0502020204030204"/>
            </a:endParaRPr>
          </a:p>
          <a:p>
            <a:pPr marL="0" marR="0" lvl="0" indent="0" algn="ctr" defTabSz="914400" rtl="0" eaLnBrk="1" fontAlgn="auto" latinLnBrk="0" hangingPunct="1">
              <a:lnSpc>
                <a:spcPct val="90000"/>
              </a:lnSpc>
              <a:spcBef>
                <a:spcPts val="0"/>
              </a:spcBef>
              <a:spcAft>
                <a:spcPts val="600"/>
              </a:spcAft>
              <a:buClrTx/>
              <a:buSzTx/>
              <a:buFontTx/>
              <a:buNone/>
              <a:tabLst/>
              <a:defRPr/>
            </a:pPr>
            <a:endParaRPr lang="en-US" sz="2000" dirty="0">
              <a:solidFill>
                <a:prstClr val="black"/>
              </a:solidFill>
              <a:latin typeface="Calibri" panose="020F0502020204030204"/>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lang="en-US" sz="2000" dirty="0">
                <a:solidFill>
                  <a:prstClr val="black"/>
                </a:solidFill>
                <a:latin typeface="Calibri" panose="020F0502020204030204"/>
              </a:rPr>
              <a:t>If a district wishes to add a new TCC pathway, we encourage you to work with your technical college to ask that TCSG add the new pathway to the approved list.  We also ask that you let us know of any plans you have to add a new TCC pathway.</a:t>
            </a:r>
          </a:p>
        </p:txBody>
      </p:sp>
    </p:spTree>
    <p:extLst>
      <p:ext uri="{BB962C8B-B14F-4D97-AF65-F5344CB8AC3E}">
        <p14:creationId xmlns:p14="http://schemas.microsoft.com/office/powerpoint/2010/main" val="29996548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27">
            <a:extLst>
              <a:ext uri="{FF2B5EF4-FFF2-40B4-BE49-F238E27FC236}">
                <a16:creationId xmlns:a16="http://schemas.microsoft.com/office/drawing/2014/main" id="{4FD4A2AD-E2FD-4CAD-8DEF-75993D7E4C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29">
            <a:extLst>
              <a:ext uri="{FF2B5EF4-FFF2-40B4-BE49-F238E27FC236}">
                <a16:creationId xmlns:a16="http://schemas.microsoft.com/office/drawing/2014/main" id="{430E65E5-31AD-4B0E-8D4C-6526CAAE2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9" name="Group 31">
            <a:extLst>
              <a:ext uri="{FF2B5EF4-FFF2-40B4-BE49-F238E27FC236}">
                <a16:creationId xmlns:a16="http://schemas.microsoft.com/office/drawing/2014/main" id="{1B65B678-A993-4BFF-AE12-E1A2FC66BB7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221" y="0"/>
            <a:ext cx="5646974" cy="6483075"/>
            <a:chOff x="-19221" y="0"/>
            <a:chExt cx="5646974" cy="6483075"/>
          </a:xfrm>
        </p:grpSpPr>
        <p:sp>
          <p:nvSpPr>
            <p:cNvPr id="40" name="Freeform: Shape 32">
              <a:extLst>
                <a:ext uri="{FF2B5EF4-FFF2-40B4-BE49-F238E27FC236}">
                  <a16:creationId xmlns:a16="http://schemas.microsoft.com/office/drawing/2014/main" id="{265A95B7-D327-4B86-92B5-EC4B891D59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16610"/>
              <a:ext cx="5535001" cy="6250127"/>
            </a:xfrm>
            <a:custGeom>
              <a:avLst/>
              <a:gdLst>
                <a:gd name="connsiteX0" fmla="*/ 2510242 w 5535001"/>
                <a:gd name="connsiteY0" fmla="*/ 174 h 6250127"/>
                <a:gd name="connsiteX1" fmla="*/ 2550551 w 5535001"/>
                <a:gd name="connsiteY1" fmla="*/ 510 h 6250127"/>
                <a:gd name="connsiteX2" fmla="*/ 2629490 w 5535001"/>
                <a:gd name="connsiteY2" fmla="*/ 3757 h 6250127"/>
                <a:gd name="connsiteX3" fmla="*/ 2708317 w 5535001"/>
                <a:gd name="connsiteY3" fmla="*/ 7229 h 6250127"/>
                <a:gd name="connsiteX4" fmla="*/ 2787256 w 5535001"/>
                <a:gd name="connsiteY4" fmla="*/ 14619 h 6250127"/>
                <a:gd name="connsiteX5" fmla="*/ 3408467 w 5535001"/>
                <a:gd name="connsiteY5" fmla="*/ 145064 h 6250127"/>
                <a:gd name="connsiteX6" fmla="*/ 3557723 w 5535001"/>
                <a:gd name="connsiteY6" fmla="*/ 199593 h 6250127"/>
                <a:gd name="connsiteX7" fmla="*/ 3594337 w 5535001"/>
                <a:gd name="connsiteY7" fmla="*/ 214597 h 6250127"/>
                <a:gd name="connsiteX8" fmla="*/ 3630616 w 5535001"/>
                <a:gd name="connsiteY8" fmla="*/ 230385 h 6250127"/>
                <a:gd name="connsiteX9" fmla="*/ 3703172 w 5535001"/>
                <a:gd name="connsiteY9" fmla="*/ 262073 h 6250127"/>
                <a:gd name="connsiteX10" fmla="*/ 3739003 w 5535001"/>
                <a:gd name="connsiteY10" fmla="*/ 278756 h 6250127"/>
                <a:gd name="connsiteX11" fmla="*/ 3756806 w 5535001"/>
                <a:gd name="connsiteY11" fmla="*/ 287266 h 6250127"/>
                <a:gd name="connsiteX12" fmla="*/ 3773714 w 5535001"/>
                <a:gd name="connsiteY12" fmla="*/ 297567 h 6250127"/>
                <a:gd name="connsiteX13" fmla="*/ 3840784 w 5535001"/>
                <a:gd name="connsiteY13" fmla="*/ 339332 h 6250127"/>
                <a:gd name="connsiteX14" fmla="*/ 3873927 w 5535001"/>
                <a:gd name="connsiteY14" fmla="*/ 360495 h 6250127"/>
                <a:gd name="connsiteX15" fmla="*/ 3906062 w 5535001"/>
                <a:gd name="connsiteY15" fmla="*/ 383001 h 6250127"/>
                <a:gd name="connsiteX16" fmla="*/ 3969662 w 5535001"/>
                <a:gd name="connsiteY16" fmla="*/ 428572 h 6250127"/>
                <a:gd name="connsiteX17" fmla="*/ 4423029 w 5535001"/>
                <a:gd name="connsiteY17" fmla="*/ 837600 h 6250127"/>
                <a:gd name="connsiteX18" fmla="*/ 4474647 w 5535001"/>
                <a:gd name="connsiteY18" fmla="*/ 891569 h 6250127"/>
                <a:gd name="connsiteX19" fmla="*/ 4524250 w 5535001"/>
                <a:gd name="connsiteY19" fmla="*/ 946883 h 6250127"/>
                <a:gd name="connsiteX20" fmla="*/ 4573965 w 5535001"/>
                <a:gd name="connsiteY20" fmla="*/ 1001748 h 6250127"/>
                <a:gd name="connsiteX21" fmla="*/ 4622224 w 5535001"/>
                <a:gd name="connsiteY21" fmla="*/ 1057509 h 6250127"/>
                <a:gd name="connsiteX22" fmla="*/ 4717510 w 5535001"/>
                <a:gd name="connsiteY22" fmla="*/ 1169143 h 6250127"/>
                <a:gd name="connsiteX23" fmla="*/ 4764986 w 5535001"/>
                <a:gd name="connsiteY23" fmla="*/ 1224681 h 6250127"/>
                <a:gd name="connsiteX24" fmla="*/ 4813021 w 5535001"/>
                <a:gd name="connsiteY24" fmla="*/ 1279994 h 6250127"/>
                <a:gd name="connsiteX25" fmla="*/ 5001915 w 5535001"/>
                <a:gd name="connsiteY25" fmla="*/ 1506846 h 6250127"/>
                <a:gd name="connsiteX26" fmla="*/ 5170542 w 5535001"/>
                <a:gd name="connsiteY26" fmla="*/ 1751165 h 6250127"/>
                <a:gd name="connsiteX27" fmla="*/ 5428969 w 5535001"/>
                <a:gd name="connsiteY27" fmla="*/ 2293660 h 6250127"/>
                <a:gd name="connsiteX28" fmla="*/ 5534893 w 5535001"/>
                <a:gd name="connsiteY28" fmla="*/ 2899307 h 6250127"/>
                <a:gd name="connsiteX29" fmla="*/ 5508804 w 5535001"/>
                <a:gd name="connsiteY29" fmla="*/ 3211144 h 6250127"/>
                <a:gd name="connsiteX30" fmla="*/ 5426282 w 5535001"/>
                <a:gd name="connsiteY30" fmla="*/ 3513352 h 6250127"/>
                <a:gd name="connsiteX31" fmla="*/ 5248250 w 5535001"/>
                <a:gd name="connsiteY31" fmla="*/ 4030542 h 6250127"/>
                <a:gd name="connsiteX32" fmla="*/ 5208612 w 5535001"/>
                <a:gd name="connsiteY32" fmla="*/ 4161771 h 6250127"/>
                <a:gd name="connsiteX33" fmla="*/ 5170318 w 5535001"/>
                <a:gd name="connsiteY33" fmla="*/ 4294680 h 6250127"/>
                <a:gd name="connsiteX34" fmla="*/ 5132248 w 5535001"/>
                <a:gd name="connsiteY34" fmla="*/ 4430164 h 6250127"/>
                <a:gd name="connsiteX35" fmla="*/ 5112765 w 5535001"/>
                <a:gd name="connsiteY35" fmla="*/ 4498914 h 6250127"/>
                <a:gd name="connsiteX36" fmla="*/ 5091715 w 5535001"/>
                <a:gd name="connsiteY36" fmla="*/ 4569119 h 6250127"/>
                <a:gd name="connsiteX37" fmla="*/ 5068985 w 5535001"/>
                <a:gd name="connsiteY37" fmla="*/ 4640220 h 6250127"/>
                <a:gd name="connsiteX38" fmla="*/ 5043904 w 5535001"/>
                <a:gd name="connsiteY38" fmla="*/ 4712105 h 6250127"/>
                <a:gd name="connsiteX39" fmla="*/ 5015799 w 5535001"/>
                <a:gd name="connsiteY39" fmla="*/ 4784438 h 6250127"/>
                <a:gd name="connsiteX40" fmla="*/ 4982880 w 5535001"/>
                <a:gd name="connsiteY40" fmla="*/ 4856435 h 6250127"/>
                <a:gd name="connsiteX41" fmla="*/ 4817276 w 5535001"/>
                <a:gd name="connsiteY41" fmla="*/ 5125275 h 6250127"/>
                <a:gd name="connsiteX42" fmla="*/ 4618753 w 5535001"/>
                <a:gd name="connsiteY42" fmla="*/ 5355374 h 6250127"/>
                <a:gd name="connsiteX43" fmla="*/ 4566575 w 5535001"/>
                <a:gd name="connsiteY43" fmla="*/ 5408560 h 6250127"/>
                <a:gd name="connsiteX44" fmla="*/ 4513837 w 5535001"/>
                <a:gd name="connsiteY44" fmla="*/ 5461186 h 6250127"/>
                <a:gd name="connsiteX45" fmla="*/ 4459531 w 5535001"/>
                <a:gd name="connsiteY45" fmla="*/ 5512580 h 6250127"/>
                <a:gd name="connsiteX46" fmla="*/ 4404554 w 5535001"/>
                <a:gd name="connsiteY46" fmla="*/ 5563526 h 6250127"/>
                <a:gd name="connsiteX47" fmla="*/ 4348009 w 5535001"/>
                <a:gd name="connsiteY47" fmla="*/ 5613017 h 6250127"/>
                <a:gd name="connsiteX48" fmla="*/ 4290568 w 5535001"/>
                <a:gd name="connsiteY48" fmla="*/ 5661948 h 6250127"/>
                <a:gd name="connsiteX49" fmla="*/ 4276124 w 5535001"/>
                <a:gd name="connsiteY49" fmla="*/ 5674153 h 6250127"/>
                <a:gd name="connsiteX50" fmla="*/ 4261120 w 5535001"/>
                <a:gd name="connsiteY50" fmla="*/ 5685798 h 6250127"/>
                <a:gd name="connsiteX51" fmla="*/ 4231112 w 5535001"/>
                <a:gd name="connsiteY51" fmla="*/ 5708976 h 6250127"/>
                <a:gd name="connsiteX52" fmla="*/ 4170984 w 5535001"/>
                <a:gd name="connsiteY52" fmla="*/ 5755443 h 6250127"/>
                <a:gd name="connsiteX53" fmla="*/ 4046025 w 5535001"/>
                <a:gd name="connsiteY53" fmla="*/ 5843228 h 6250127"/>
                <a:gd name="connsiteX54" fmla="*/ 3915356 w 5535001"/>
                <a:gd name="connsiteY54" fmla="*/ 5923735 h 6250127"/>
                <a:gd name="connsiteX55" fmla="*/ 3346323 w 5535001"/>
                <a:gd name="connsiteY55" fmla="*/ 6158872 h 6250127"/>
                <a:gd name="connsiteX56" fmla="*/ 2743476 w 5535001"/>
                <a:gd name="connsiteY56" fmla="*/ 6247328 h 6250127"/>
                <a:gd name="connsiteX57" fmla="*/ 2668120 w 5535001"/>
                <a:gd name="connsiteY57" fmla="*/ 6249344 h 6250127"/>
                <a:gd name="connsiteX58" fmla="*/ 2630498 w 5535001"/>
                <a:gd name="connsiteY58" fmla="*/ 6250127 h 6250127"/>
                <a:gd name="connsiteX59" fmla="*/ 2592988 w 5535001"/>
                <a:gd name="connsiteY59" fmla="*/ 6249568 h 6250127"/>
                <a:gd name="connsiteX60" fmla="*/ 2518080 w 5535001"/>
                <a:gd name="connsiteY60" fmla="*/ 6247777 h 6250127"/>
                <a:gd name="connsiteX61" fmla="*/ 2442948 w 5535001"/>
                <a:gd name="connsiteY61" fmla="*/ 6244529 h 6250127"/>
                <a:gd name="connsiteX62" fmla="*/ 2291676 w 5535001"/>
                <a:gd name="connsiteY62" fmla="*/ 6232213 h 6250127"/>
                <a:gd name="connsiteX63" fmla="*/ 2141412 w 5535001"/>
                <a:gd name="connsiteY63" fmla="*/ 6212394 h 6250127"/>
                <a:gd name="connsiteX64" fmla="*/ 1992715 w 5535001"/>
                <a:gd name="connsiteY64" fmla="*/ 6184961 h 6250127"/>
                <a:gd name="connsiteX65" fmla="*/ 1845811 w 5535001"/>
                <a:gd name="connsiteY65" fmla="*/ 6151034 h 6250127"/>
                <a:gd name="connsiteX66" fmla="*/ 1701033 w 5535001"/>
                <a:gd name="connsiteY66" fmla="*/ 6110724 h 6250127"/>
                <a:gd name="connsiteX67" fmla="*/ 1629484 w 5535001"/>
                <a:gd name="connsiteY67" fmla="*/ 6088219 h 6250127"/>
                <a:gd name="connsiteX68" fmla="*/ 1558383 w 5535001"/>
                <a:gd name="connsiteY68" fmla="*/ 6064929 h 6250127"/>
                <a:gd name="connsiteX69" fmla="*/ 1011968 w 5535001"/>
                <a:gd name="connsiteY69" fmla="*/ 5828896 h 6250127"/>
                <a:gd name="connsiteX70" fmla="*/ 511237 w 5535001"/>
                <a:gd name="connsiteY70" fmla="*/ 5512356 h 6250127"/>
                <a:gd name="connsiteX71" fmla="*/ 395572 w 5535001"/>
                <a:gd name="connsiteY71" fmla="*/ 5419757 h 6250127"/>
                <a:gd name="connsiteX72" fmla="*/ 284722 w 5535001"/>
                <a:gd name="connsiteY72" fmla="*/ 5321559 h 6250127"/>
                <a:gd name="connsiteX73" fmla="*/ 257513 w 5535001"/>
                <a:gd name="connsiteY73" fmla="*/ 5296477 h 6250127"/>
                <a:gd name="connsiteX74" fmla="*/ 243853 w 5535001"/>
                <a:gd name="connsiteY74" fmla="*/ 5283937 h 6250127"/>
                <a:gd name="connsiteX75" fmla="*/ 230752 w 5535001"/>
                <a:gd name="connsiteY75" fmla="*/ 5270836 h 6250127"/>
                <a:gd name="connsiteX76" fmla="*/ 178574 w 5535001"/>
                <a:gd name="connsiteY76" fmla="*/ 5218322 h 6250127"/>
                <a:gd name="connsiteX77" fmla="*/ 126508 w 5535001"/>
                <a:gd name="connsiteY77" fmla="*/ 5165584 h 6250127"/>
                <a:gd name="connsiteX78" fmla="*/ 76345 w 5535001"/>
                <a:gd name="connsiteY78" fmla="*/ 5111167 h 6250127"/>
                <a:gd name="connsiteX79" fmla="*/ 26407 w 5535001"/>
                <a:gd name="connsiteY79" fmla="*/ 5056413 h 6250127"/>
                <a:gd name="connsiteX80" fmla="*/ 0 w 5535001"/>
                <a:gd name="connsiteY80" fmla="*/ 5024776 h 6250127"/>
                <a:gd name="connsiteX81" fmla="*/ 0 w 5535001"/>
                <a:gd name="connsiteY81" fmla="*/ 4492798 h 6250127"/>
                <a:gd name="connsiteX82" fmla="*/ 28534 w 5535001"/>
                <a:gd name="connsiteY82" fmla="*/ 4537879 h 6250127"/>
                <a:gd name="connsiteX83" fmla="*/ 66604 w 5535001"/>
                <a:gd name="connsiteY83" fmla="*/ 4592745 h 6250127"/>
                <a:gd name="connsiteX84" fmla="*/ 104114 w 5535001"/>
                <a:gd name="connsiteY84" fmla="*/ 4647834 h 6250127"/>
                <a:gd name="connsiteX85" fmla="*/ 143751 w 5535001"/>
                <a:gd name="connsiteY85" fmla="*/ 4701580 h 6250127"/>
                <a:gd name="connsiteX86" fmla="*/ 182717 w 5535001"/>
                <a:gd name="connsiteY86" fmla="*/ 4755773 h 6250127"/>
                <a:gd name="connsiteX87" fmla="*/ 223810 w 5535001"/>
                <a:gd name="connsiteY87" fmla="*/ 4808399 h 6250127"/>
                <a:gd name="connsiteX88" fmla="*/ 264679 w 5535001"/>
                <a:gd name="connsiteY88" fmla="*/ 4861249 h 6250127"/>
                <a:gd name="connsiteX89" fmla="*/ 307788 w 5535001"/>
                <a:gd name="connsiteY89" fmla="*/ 4912420 h 6250127"/>
                <a:gd name="connsiteX90" fmla="*/ 351232 w 5535001"/>
                <a:gd name="connsiteY90" fmla="*/ 4963254 h 6250127"/>
                <a:gd name="connsiteX91" fmla="*/ 397028 w 5535001"/>
                <a:gd name="connsiteY91" fmla="*/ 5012185 h 6250127"/>
                <a:gd name="connsiteX92" fmla="*/ 443496 w 5535001"/>
                <a:gd name="connsiteY92" fmla="*/ 5060444 h 6250127"/>
                <a:gd name="connsiteX93" fmla="*/ 455140 w 5535001"/>
                <a:gd name="connsiteY93" fmla="*/ 5072537 h 6250127"/>
                <a:gd name="connsiteX94" fmla="*/ 467345 w 5535001"/>
                <a:gd name="connsiteY94" fmla="*/ 5083958 h 6250127"/>
                <a:gd name="connsiteX95" fmla="*/ 491755 w 5535001"/>
                <a:gd name="connsiteY95" fmla="*/ 5106912 h 6250127"/>
                <a:gd name="connsiteX96" fmla="*/ 540686 w 5535001"/>
                <a:gd name="connsiteY96" fmla="*/ 5152819 h 6250127"/>
                <a:gd name="connsiteX97" fmla="*/ 552890 w 5535001"/>
                <a:gd name="connsiteY97" fmla="*/ 5164353 h 6250127"/>
                <a:gd name="connsiteX98" fmla="*/ 565655 w 5535001"/>
                <a:gd name="connsiteY98" fmla="*/ 5175214 h 6250127"/>
                <a:gd name="connsiteX99" fmla="*/ 591072 w 5535001"/>
                <a:gd name="connsiteY99" fmla="*/ 5197048 h 6250127"/>
                <a:gd name="connsiteX100" fmla="*/ 694197 w 5535001"/>
                <a:gd name="connsiteY100" fmla="*/ 5283041 h 6250127"/>
                <a:gd name="connsiteX101" fmla="*/ 1146221 w 5535001"/>
                <a:gd name="connsiteY101" fmla="*/ 5573716 h 6250127"/>
                <a:gd name="connsiteX102" fmla="*/ 1650982 w 5535001"/>
                <a:gd name="connsiteY102" fmla="*/ 5758130 h 6250127"/>
                <a:gd name="connsiteX103" fmla="*/ 1716485 w 5535001"/>
                <a:gd name="connsiteY103" fmla="*/ 5772798 h 6250127"/>
                <a:gd name="connsiteX104" fmla="*/ 1782211 w 5535001"/>
                <a:gd name="connsiteY104" fmla="*/ 5786235 h 6250127"/>
                <a:gd name="connsiteX105" fmla="*/ 1848386 w 5535001"/>
                <a:gd name="connsiteY105" fmla="*/ 5796984 h 6250127"/>
                <a:gd name="connsiteX106" fmla="*/ 1881417 w 5535001"/>
                <a:gd name="connsiteY106" fmla="*/ 5802359 h 6250127"/>
                <a:gd name="connsiteX107" fmla="*/ 1914560 w 5535001"/>
                <a:gd name="connsiteY107" fmla="*/ 5807061 h 6250127"/>
                <a:gd name="connsiteX108" fmla="*/ 2047469 w 5535001"/>
                <a:gd name="connsiteY108" fmla="*/ 5821282 h 6250127"/>
                <a:gd name="connsiteX109" fmla="*/ 2180601 w 5535001"/>
                <a:gd name="connsiteY109" fmla="*/ 5828896 h 6250127"/>
                <a:gd name="connsiteX110" fmla="*/ 2313622 w 5535001"/>
                <a:gd name="connsiteY110" fmla="*/ 5830463 h 6250127"/>
                <a:gd name="connsiteX111" fmla="*/ 2380021 w 5535001"/>
                <a:gd name="connsiteY111" fmla="*/ 5828448 h 6250127"/>
                <a:gd name="connsiteX112" fmla="*/ 2446195 w 5535001"/>
                <a:gd name="connsiteY112" fmla="*/ 5826433 h 6250127"/>
                <a:gd name="connsiteX113" fmla="*/ 2513041 w 5535001"/>
                <a:gd name="connsiteY113" fmla="*/ 5822737 h 6250127"/>
                <a:gd name="connsiteX114" fmla="*/ 2580111 w 5535001"/>
                <a:gd name="connsiteY114" fmla="*/ 5818258 h 6250127"/>
                <a:gd name="connsiteX115" fmla="*/ 2613590 w 5535001"/>
                <a:gd name="connsiteY115" fmla="*/ 5816355 h 6250127"/>
                <a:gd name="connsiteX116" fmla="*/ 2646845 w 5535001"/>
                <a:gd name="connsiteY116" fmla="*/ 5813108 h 6250127"/>
                <a:gd name="connsiteX117" fmla="*/ 2713244 w 5535001"/>
                <a:gd name="connsiteY117" fmla="*/ 5806838 h 6250127"/>
                <a:gd name="connsiteX118" fmla="*/ 3230882 w 5535001"/>
                <a:gd name="connsiteY118" fmla="*/ 5721292 h 6250127"/>
                <a:gd name="connsiteX119" fmla="*/ 3720416 w 5535001"/>
                <a:gd name="connsiteY119" fmla="*/ 5556472 h 6250127"/>
                <a:gd name="connsiteX120" fmla="*/ 3837425 w 5535001"/>
                <a:gd name="connsiteY120" fmla="*/ 5499927 h 6250127"/>
                <a:gd name="connsiteX121" fmla="*/ 3951634 w 5535001"/>
                <a:gd name="connsiteY121" fmla="*/ 5436552 h 6250127"/>
                <a:gd name="connsiteX122" fmla="*/ 4007284 w 5535001"/>
                <a:gd name="connsiteY122" fmla="*/ 5401841 h 6250127"/>
                <a:gd name="connsiteX123" fmla="*/ 4035164 w 5535001"/>
                <a:gd name="connsiteY123" fmla="*/ 5384374 h 6250127"/>
                <a:gd name="connsiteX124" fmla="*/ 4049049 w 5535001"/>
                <a:gd name="connsiteY124" fmla="*/ 5375640 h 6250127"/>
                <a:gd name="connsiteX125" fmla="*/ 4062485 w 5535001"/>
                <a:gd name="connsiteY125" fmla="*/ 5366123 h 6250127"/>
                <a:gd name="connsiteX126" fmla="*/ 4116567 w 5535001"/>
                <a:gd name="connsiteY126" fmla="*/ 5328277 h 6250127"/>
                <a:gd name="connsiteX127" fmla="*/ 4169976 w 5535001"/>
                <a:gd name="connsiteY127" fmla="*/ 5289199 h 6250127"/>
                <a:gd name="connsiteX128" fmla="*/ 4222042 w 5535001"/>
                <a:gd name="connsiteY128" fmla="*/ 5247994 h 6250127"/>
                <a:gd name="connsiteX129" fmla="*/ 4273213 w 5535001"/>
                <a:gd name="connsiteY129" fmla="*/ 5205558 h 6250127"/>
                <a:gd name="connsiteX130" fmla="*/ 4323151 w 5535001"/>
                <a:gd name="connsiteY130" fmla="*/ 5161329 h 6250127"/>
                <a:gd name="connsiteX131" fmla="*/ 4371971 w 5535001"/>
                <a:gd name="connsiteY131" fmla="*/ 5116093 h 6250127"/>
                <a:gd name="connsiteX132" fmla="*/ 4546868 w 5535001"/>
                <a:gd name="connsiteY132" fmla="*/ 4924400 h 6250127"/>
                <a:gd name="connsiteX133" fmla="*/ 4675634 w 5535001"/>
                <a:gd name="connsiteY133" fmla="*/ 4715352 h 6250127"/>
                <a:gd name="connsiteX134" fmla="*/ 4700155 w 5535001"/>
                <a:gd name="connsiteY134" fmla="*/ 4659255 h 6250127"/>
                <a:gd name="connsiteX135" fmla="*/ 4721206 w 5535001"/>
                <a:gd name="connsiteY135" fmla="*/ 4600135 h 6250127"/>
                <a:gd name="connsiteX136" fmla="*/ 4740465 w 5535001"/>
                <a:gd name="connsiteY136" fmla="*/ 4538887 h 6250127"/>
                <a:gd name="connsiteX137" fmla="*/ 4758492 w 5535001"/>
                <a:gd name="connsiteY137" fmla="*/ 4475848 h 6250127"/>
                <a:gd name="connsiteX138" fmla="*/ 4891288 w 5535001"/>
                <a:gd name="connsiteY138" fmla="*/ 3930329 h 6250127"/>
                <a:gd name="connsiteX139" fmla="*/ 5066298 w 5535001"/>
                <a:gd name="connsiteY139" fmla="*/ 3382235 h 6250127"/>
                <a:gd name="connsiteX140" fmla="*/ 5156994 w 5535001"/>
                <a:gd name="connsiteY140" fmla="*/ 2898635 h 6250127"/>
                <a:gd name="connsiteX141" fmla="*/ 5083317 w 5535001"/>
                <a:gd name="connsiteY141" fmla="*/ 2402047 h 6250127"/>
                <a:gd name="connsiteX142" fmla="*/ 4871022 w 5535001"/>
                <a:gd name="connsiteY142" fmla="*/ 1926958 h 6250127"/>
                <a:gd name="connsiteX143" fmla="*/ 4727028 w 5535001"/>
                <a:gd name="connsiteY143" fmla="*/ 1703577 h 6250127"/>
                <a:gd name="connsiteX144" fmla="*/ 4563776 w 5535001"/>
                <a:gd name="connsiteY144" fmla="*/ 1490834 h 6250127"/>
                <a:gd name="connsiteX145" fmla="*/ 4370291 w 5535001"/>
                <a:gd name="connsiteY145" fmla="*/ 1300596 h 6250127"/>
                <a:gd name="connsiteX146" fmla="*/ 4266046 w 5535001"/>
                <a:gd name="connsiteY146" fmla="*/ 1214491 h 6250127"/>
                <a:gd name="connsiteX147" fmla="*/ 4212973 w 5535001"/>
                <a:gd name="connsiteY147" fmla="*/ 1173062 h 6250127"/>
                <a:gd name="connsiteX148" fmla="*/ 4157995 w 5535001"/>
                <a:gd name="connsiteY148" fmla="*/ 1134545 h 6250127"/>
                <a:gd name="connsiteX149" fmla="*/ 3697126 w 5535001"/>
                <a:gd name="connsiteY149" fmla="*/ 881044 h 6250127"/>
                <a:gd name="connsiteX150" fmla="*/ 3637670 w 5535001"/>
                <a:gd name="connsiteY150" fmla="*/ 856747 h 6250127"/>
                <a:gd name="connsiteX151" fmla="*/ 3608222 w 5535001"/>
                <a:gd name="connsiteY151" fmla="*/ 844318 h 6250127"/>
                <a:gd name="connsiteX152" fmla="*/ 3578214 w 5535001"/>
                <a:gd name="connsiteY152" fmla="*/ 833457 h 6250127"/>
                <a:gd name="connsiteX153" fmla="*/ 3518309 w 5535001"/>
                <a:gd name="connsiteY153" fmla="*/ 812294 h 6250127"/>
                <a:gd name="connsiteX154" fmla="*/ 3503417 w 5535001"/>
                <a:gd name="connsiteY154" fmla="*/ 806920 h 6250127"/>
                <a:gd name="connsiteX155" fmla="*/ 3489533 w 5535001"/>
                <a:gd name="connsiteY155" fmla="*/ 799642 h 6250127"/>
                <a:gd name="connsiteX156" fmla="*/ 3460869 w 5535001"/>
                <a:gd name="connsiteY156" fmla="*/ 787101 h 6250127"/>
                <a:gd name="connsiteX157" fmla="*/ 3402980 w 5535001"/>
                <a:gd name="connsiteY157" fmla="*/ 763475 h 6250127"/>
                <a:gd name="connsiteX158" fmla="*/ 3374092 w 5535001"/>
                <a:gd name="connsiteY158" fmla="*/ 751606 h 6250127"/>
                <a:gd name="connsiteX159" fmla="*/ 3344980 w 5535001"/>
                <a:gd name="connsiteY159" fmla="*/ 740409 h 6250127"/>
                <a:gd name="connsiteX160" fmla="*/ 3226627 w 5535001"/>
                <a:gd name="connsiteY160" fmla="*/ 700772 h 6250127"/>
                <a:gd name="connsiteX161" fmla="*/ 2735750 w 5535001"/>
                <a:gd name="connsiteY161" fmla="*/ 614667 h 6250127"/>
                <a:gd name="connsiteX162" fmla="*/ 2673158 w 5535001"/>
                <a:gd name="connsiteY162" fmla="*/ 610412 h 6250127"/>
                <a:gd name="connsiteX163" fmla="*/ 2610119 w 5535001"/>
                <a:gd name="connsiteY163" fmla="*/ 609628 h 6250127"/>
                <a:gd name="connsiteX164" fmla="*/ 2547080 w 5535001"/>
                <a:gd name="connsiteY164" fmla="*/ 608620 h 6250127"/>
                <a:gd name="connsiteX165" fmla="*/ 2516400 w 5535001"/>
                <a:gd name="connsiteY165" fmla="*/ 608844 h 6250127"/>
                <a:gd name="connsiteX166" fmla="*/ 2486280 w 5535001"/>
                <a:gd name="connsiteY166" fmla="*/ 609740 h 6250127"/>
                <a:gd name="connsiteX167" fmla="*/ 2426376 w 5535001"/>
                <a:gd name="connsiteY167" fmla="*/ 613099 h 6250127"/>
                <a:gd name="connsiteX168" fmla="*/ 2366920 w 5535001"/>
                <a:gd name="connsiteY168" fmla="*/ 618474 h 6250127"/>
                <a:gd name="connsiteX169" fmla="*/ 2337248 w 5535001"/>
                <a:gd name="connsiteY169" fmla="*/ 621497 h 6250127"/>
                <a:gd name="connsiteX170" fmla="*/ 2307800 w 5535001"/>
                <a:gd name="connsiteY170" fmla="*/ 625528 h 6250127"/>
                <a:gd name="connsiteX171" fmla="*/ 2278351 w 5535001"/>
                <a:gd name="connsiteY171" fmla="*/ 629559 h 6250127"/>
                <a:gd name="connsiteX172" fmla="*/ 2249127 w 5535001"/>
                <a:gd name="connsiteY172" fmla="*/ 634710 h 6250127"/>
                <a:gd name="connsiteX173" fmla="*/ 1796096 w 5535001"/>
                <a:gd name="connsiteY173" fmla="*/ 781726 h 6250127"/>
                <a:gd name="connsiteX174" fmla="*/ 1370833 w 5535001"/>
                <a:gd name="connsiteY174" fmla="*/ 1048663 h 6250127"/>
                <a:gd name="connsiteX175" fmla="*/ 959790 w 5535001"/>
                <a:gd name="connsiteY175" fmla="*/ 1390844 h 6250127"/>
                <a:gd name="connsiteX176" fmla="*/ 749062 w 5535001"/>
                <a:gd name="connsiteY176" fmla="*/ 1577611 h 6250127"/>
                <a:gd name="connsiteX177" fmla="*/ 524786 w 5535001"/>
                <a:gd name="connsiteY177" fmla="*/ 1763145 h 6250127"/>
                <a:gd name="connsiteX178" fmla="*/ 84071 w 5535001"/>
                <a:gd name="connsiteY178" fmla="*/ 2098496 h 6250127"/>
                <a:gd name="connsiteX179" fmla="*/ 0 w 5535001"/>
                <a:gd name="connsiteY179" fmla="*/ 2168094 h 6250127"/>
                <a:gd name="connsiteX180" fmla="*/ 0 w 5535001"/>
                <a:gd name="connsiteY180" fmla="*/ 1576676 h 6250127"/>
                <a:gd name="connsiteX181" fmla="*/ 174655 w 5535001"/>
                <a:gd name="connsiteY181" fmla="*/ 1387597 h 6250127"/>
                <a:gd name="connsiteX182" fmla="*/ 363661 w 5535001"/>
                <a:gd name="connsiteY182" fmla="*/ 1188626 h 6250127"/>
                <a:gd name="connsiteX183" fmla="*/ 458052 w 5535001"/>
                <a:gd name="connsiteY183" fmla="*/ 1086397 h 6250127"/>
                <a:gd name="connsiteX184" fmla="*/ 557257 w 5535001"/>
                <a:gd name="connsiteY184" fmla="*/ 981593 h 6250127"/>
                <a:gd name="connsiteX185" fmla="*/ 994165 w 5535001"/>
                <a:gd name="connsiteY185" fmla="*/ 578389 h 6250127"/>
                <a:gd name="connsiteX186" fmla="*/ 1520873 w 5535001"/>
                <a:gd name="connsiteY186" fmla="*/ 237215 h 6250127"/>
                <a:gd name="connsiteX187" fmla="*/ 2141748 w 5535001"/>
                <a:gd name="connsiteY187" fmla="*/ 31190 h 6250127"/>
                <a:gd name="connsiteX188" fmla="*/ 2182505 w 5535001"/>
                <a:gd name="connsiteY188" fmla="*/ 24360 h 6250127"/>
                <a:gd name="connsiteX189" fmla="*/ 2223374 w 5535001"/>
                <a:gd name="connsiteY189" fmla="*/ 18873 h 6250127"/>
                <a:gd name="connsiteX190" fmla="*/ 2264355 w 5535001"/>
                <a:gd name="connsiteY190" fmla="*/ 13611 h 6250127"/>
                <a:gd name="connsiteX191" fmla="*/ 2305336 w 5535001"/>
                <a:gd name="connsiteY191" fmla="*/ 9580 h 6250127"/>
                <a:gd name="connsiteX192" fmla="*/ 2387410 w 5535001"/>
                <a:gd name="connsiteY192" fmla="*/ 3645 h 6250127"/>
                <a:gd name="connsiteX193" fmla="*/ 2469373 w 5535001"/>
                <a:gd name="connsiteY193" fmla="*/ 622 h 62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5535001" h="6250127">
                  <a:moveTo>
                    <a:pt x="2510242" y="174"/>
                  </a:moveTo>
                  <a:cubicBezTo>
                    <a:pt x="2523902" y="-50"/>
                    <a:pt x="2537562" y="-162"/>
                    <a:pt x="2550551" y="510"/>
                  </a:cubicBezTo>
                  <a:lnTo>
                    <a:pt x="2629490" y="3757"/>
                  </a:lnTo>
                  <a:lnTo>
                    <a:pt x="2708317" y="7229"/>
                  </a:lnTo>
                  <a:cubicBezTo>
                    <a:pt x="2734630" y="8572"/>
                    <a:pt x="2760943" y="12155"/>
                    <a:pt x="2787256" y="14619"/>
                  </a:cubicBezTo>
                  <a:cubicBezTo>
                    <a:pt x="2997536" y="34885"/>
                    <a:pt x="3207144" y="77994"/>
                    <a:pt x="3408467" y="145064"/>
                  </a:cubicBezTo>
                  <a:lnTo>
                    <a:pt x="3557723" y="199593"/>
                  </a:lnTo>
                  <a:cubicBezTo>
                    <a:pt x="3570264" y="203848"/>
                    <a:pt x="3582245" y="209447"/>
                    <a:pt x="3594337" y="214597"/>
                  </a:cubicBezTo>
                  <a:lnTo>
                    <a:pt x="3630616" y="230385"/>
                  </a:lnTo>
                  <a:lnTo>
                    <a:pt x="3703172" y="262073"/>
                  </a:lnTo>
                  <a:cubicBezTo>
                    <a:pt x="3715265" y="267335"/>
                    <a:pt x="3727358" y="272598"/>
                    <a:pt x="3739003" y="278756"/>
                  </a:cubicBezTo>
                  <a:cubicBezTo>
                    <a:pt x="3744937" y="281667"/>
                    <a:pt x="3750984" y="284131"/>
                    <a:pt x="3756806" y="287266"/>
                  </a:cubicBezTo>
                  <a:cubicBezTo>
                    <a:pt x="3762517" y="290513"/>
                    <a:pt x="3768115" y="294208"/>
                    <a:pt x="3773714" y="297567"/>
                  </a:cubicBezTo>
                  <a:lnTo>
                    <a:pt x="3840784" y="339332"/>
                  </a:lnTo>
                  <a:cubicBezTo>
                    <a:pt x="3851869" y="346386"/>
                    <a:pt x="3863290" y="352881"/>
                    <a:pt x="3873927" y="360495"/>
                  </a:cubicBezTo>
                  <a:lnTo>
                    <a:pt x="3906062" y="383001"/>
                  </a:lnTo>
                  <a:lnTo>
                    <a:pt x="3969662" y="428572"/>
                  </a:lnTo>
                  <a:cubicBezTo>
                    <a:pt x="4137281" y="552188"/>
                    <a:pt x="4285417" y="693270"/>
                    <a:pt x="4423029" y="837600"/>
                  </a:cubicBezTo>
                  <a:cubicBezTo>
                    <a:pt x="4440160" y="855739"/>
                    <a:pt x="4457404" y="873766"/>
                    <a:pt x="4474647" y="891569"/>
                  </a:cubicBezTo>
                  <a:lnTo>
                    <a:pt x="4524250" y="946883"/>
                  </a:lnTo>
                  <a:lnTo>
                    <a:pt x="4573965" y="1001748"/>
                  </a:lnTo>
                  <a:cubicBezTo>
                    <a:pt x="4590760" y="1019887"/>
                    <a:pt x="4605988" y="1039146"/>
                    <a:pt x="4622224" y="1057509"/>
                  </a:cubicBezTo>
                  <a:cubicBezTo>
                    <a:pt x="4653911" y="1094907"/>
                    <a:pt x="4686831" y="1131409"/>
                    <a:pt x="4717510" y="1169143"/>
                  </a:cubicBezTo>
                  <a:cubicBezTo>
                    <a:pt x="4733186" y="1187730"/>
                    <a:pt x="4748862" y="1206430"/>
                    <a:pt x="4764986" y="1224681"/>
                  </a:cubicBezTo>
                  <a:cubicBezTo>
                    <a:pt x="4780886" y="1243044"/>
                    <a:pt x="4797233" y="1261071"/>
                    <a:pt x="4813021" y="1279994"/>
                  </a:cubicBezTo>
                  <a:cubicBezTo>
                    <a:pt x="4877292" y="1354230"/>
                    <a:pt x="4941339" y="1428914"/>
                    <a:pt x="5001915" y="1506846"/>
                  </a:cubicBezTo>
                  <a:cubicBezTo>
                    <a:pt x="5062603" y="1584665"/>
                    <a:pt x="5118252" y="1666739"/>
                    <a:pt x="5170542" y="1751165"/>
                  </a:cubicBezTo>
                  <a:cubicBezTo>
                    <a:pt x="5274898" y="1920240"/>
                    <a:pt x="5363579" y="2101295"/>
                    <a:pt x="5428969" y="2293660"/>
                  </a:cubicBezTo>
                  <a:cubicBezTo>
                    <a:pt x="5494136" y="2485801"/>
                    <a:pt x="5533102" y="2690819"/>
                    <a:pt x="5534893" y="2899307"/>
                  </a:cubicBezTo>
                  <a:cubicBezTo>
                    <a:pt x="5536124" y="3003439"/>
                    <a:pt x="5526831" y="3108132"/>
                    <a:pt x="5508804" y="3211144"/>
                  </a:cubicBezTo>
                  <a:cubicBezTo>
                    <a:pt x="5490441" y="3314157"/>
                    <a:pt x="5462336" y="3415490"/>
                    <a:pt x="5426282" y="3513352"/>
                  </a:cubicBezTo>
                  <a:cubicBezTo>
                    <a:pt x="5363355" y="3684890"/>
                    <a:pt x="5302219" y="3856428"/>
                    <a:pt x="5248250" y="4030542"/>
                  </a:cubicBezTo>
                  <a:lnTo>
                    <a:pt x="5208612" y="4161771"/>
                  </a:lnTo>
                  <a:lnTo>
                    <a:pt x="5170318" y="4294680"/>
                  </a:lnTo>
                  <a:lnTo>
                    <a:pt x="5132248" y="4430164"/>
                  </a:lnTo>
                  <a:lnTo>
                    <a:pt x="5112765" y="4498914"/>
                  </a:lnTo>
                  <a:lnTo>
                    <a:pt x="5091715" y="4569119"/>
                  </a:lnTo>
                  <a:cubicBezTo>
                    <a:pt x="5085221" y="4592297"/>
                    <a:pt x="5076823" y="4616482"/>
                    <a:pt x="5068985" y="4640220"/>
                  </a:cubicBezTo>
                  <a:cubicBezTo>
                    <a:pt x="5060699" y="4664182"/>
                    <a:pt x="5053981" y="4687807"/>
                    <a:pt x="5043904" y="4712105"/>
                  </a:cubicBezTo>
                  <a:lnTo>
                    <a:pt x="5015799" y="4784438"/>
                  </a:lnTo>
                  <a:cubicBezTo>
                    <a:pt x="5005274" y="4808511"/>
                    <a:pt x="4993965" y="4832473"/>
                    <a:pt x="4982880" y="4856435"/>
                  </a:cubicBezTo>
                  <a:cubicBezTo>
                    <a:pt x="4936524" y="4951273"/>
                    <a:pt x="4881099" y="5044096"/>
                    <a:pt x="4817276" y="5125275"/>
                  </a:cubicBezTo>
                  <a:cubicBezTo>
                    <a:pt x="4755244" y="5208805"/>
                    <a:pt x="4686943" y="5282817"/>
                    <a:pt x="4618753" y="5355374"/>
                  </a:cubicBezTo>
                  <a:cubicBezTo>
                    <a:pt x="4602069" y="5374073"/>
                    <a:pt x="4584154" y="5391092"/>
                    <a:pt x="4566575" y="5408560"/>
                  </a:cubicBezTo>
                  <a:lnTo>
                    <a:pt x="4513837" y="5461186"/>
                  </a:lnTo>
                  <a:cubicBezTo>
                    <a:pt x="4496593" y="5479101"/>
                    <a:pt x="4477894" y="5495560"/>
                    <a:pt x="4459531" y="5512580"/>
                  </a:cubicBezTo>
                  <a:lnTo>
                    <a:pt x="4404554" y="5563526"/>
                  </a:lnTo>
                  <a:cubicBezTo>
                    <a:pt x="4386527" y="5580770"/>
                    <a:pt x="4366932" y="5596670"/>
                    <a:pt x="4348009" y="5613017"/>
                  </a:cubicBezTo>
                  <a:lnTo>
                    <a:pt x="4290568" y="5661948"/>
                  </a:lnTo>
                  <a:lnTo>
                    <a:pt x="4276124" y="5674153"/>
                  </a:lnTo>
                  <a:lnTo>
                    <a:pt x="4261120" y="5685798"/>
                  </a:lnTo>
                  <a:lnTo>
                    <a:pt x="4231112" y="5708976"/>
                  </a:lnTo>
                  <a:lnTo>
                    <a:pt x="4170984" y="5755443"/>
                  </a:lnTo>
                  <a:cubicBezTo>
                    <a:pt x="4130227" y="5785563"/>
                    <a:pt x="4087790" y="5813892"/>
                    <a:pt x="4046025" y="5843228"/>
                  </a:cubicBezTo>
                  <a:cubicBezTo>
                    <a:pt x="4002917" y="5870437"/>
                    <a:pt x="3959248" y="5897309"/>
                    <a:pt x="3915356" y="5923735"/>
                  </a:cubicBezTo>
                  <a:cubicBezTo>
                    <a:pt x="3737659" y="6026299"/>
                    <a:pt x="3544847" y="6106022"/>
                    <a:pt x="3346323" y="6158872"/>
                  </a:cubicBezTo>
                  <a:cubicBezTo>
                    <a:pt x="3147800" y="6211946"/>
                    <a:pt x="2944462" y="6239714"/>
                    <a:pt x="2743476" y="6247328"/>
                  </a:cubicBezTo>
                  <a:lnTo>
                    <a:pt x="2668120" y="6249344"/>
                  </a:lnTo>
                  <a:lnTo>
                    <a:pt x="2630498" y="6250127"/>
                  </a:lnTo>
                  <a:lnTo>
                    <a:pt x="2592988" y="6249568"/>
                  </a:lnTo>
                  <a:lnTo>
                    <a:pt x="2518080" y="6247777"/>
                  </a:lnTo>
                  <a:cubicBezTo>
                    <a:pt x="2493110" y="6247105"/>
                    <a:pt x="2468365" y="6246881"/>
                    <a:pt x="2442948" y="6244529"/>
                  </a:cubicBezTo>
                  <a:cubicBezTo>
                    <a:pt x="2392337" y="6240722"/>
                    <a:pt x="2341950" y="6237699"/>
                    <a:pt x="2291676" y="6232213"/>
                  </a:cubicBezTo>
                  <a:lnTo>
                    <a:pt x="2141412" y="6212394"/>
                  </a:lnTo>
                  <a:lnTo>
                    <a:pt x="1992715" y="6184961"/>
                  </a:lnTo>
                  <a:cubicBezTo>
                    <a:pt x="1943561" y="6173988"/>
                    <a:pt x="1894630" y="6162231"/>
                    <a:pt x="1845811" y="6151034"/>
                  </a:cubicBezTo>
                  <a:cubicBezTo>
                    <a:pt x="1797215" y="6138829"/>
                    <a:pt x="1749180" y="6123938"/>
                    <a:pt x="1701033" y="6110724"/>
                  </a:cubicBezTo>
                  <a:cubicBezTo>
                    <a:pt x="1676847" y="6104566"/>
                    <a:pt x="1653334" y="6095833"/>
                    <a:pt x="1629484" y="6088219"/>
                  </a:cubicBezTo>
                  <a:lnTo>
                    <a:pt x="1558383" y="6064929"/>
                  </a:lnTo>
                  <a:cubicBezTo>
                    <a:pt x="1369713" y="6000210"/>
                    <a:pt x="1186978" y="5921271"/>
                    <a:pt x="1011968" y="5828896"/>
                  </a:cubicBezTo>
                  <a:cubicBezTo>
                    <a:pt x="837071" y="5736408"/>
                    <a:pt x="668556" y="5631940"/>
                    <a:pt x="511237" y="5512356"/>
                  </a:cubicBezTo>
                  <a:cubicBezTo>
                    <a:pt x="471152" y="5483468"/>
                    <a:pt x="433642" y="5451220"/>
                    <a:pt x="395572" y="5419757"/>
                  </a:cubicBezTo>
                  <a:cubicBezTo>
                    <a:pt x="356831" y="5388965"/>
                    <a:pt x="321112" y="5354926"/>
                    <a:pt x="284722" y="5321559"/>
                  </a:cubicBezTo>
                  <a:lnTo>
                    <a:pt x="257513" y="5296477"/>
                  </a:lnTo>
                  <a:lnTo>
                    <a:pt x="243853" y="5283937"/>
                  </a:lnTo>
                  <a:lnTo>
                    <a:pt x="230752" y="5270836"/>
                  </a:lnTo>
                  <a:lnTo>
                    <a:pt x="178574" y="5218322"/>
                  </a:lnTo>
                  <a:cubicBezTo>
                    <a:pt x="161331" y="5200631"/>
                    <a:pt x="143191" y="5183948"/>
                    <a:pt x="126508" y="5165584"/>
                  </a:cubicBezTo>
                  <a:lnTo>
                    <a:pt x="76345" y="5111167"/>
                  </a:lnTo>
                  <a:cubicBezTo>
                    <a:pt x="59774" y="5092916"/>
                    <a:pt x="42530" y="5075112"/>
                    <a:pt x="26407" y="5056413"/>
                  </a:cubicBezTo>
                  <a:lnTo>
                    <a:pt x="0" y="5024776"/>
                  </a:lnTo>
                  <a:lnTo>
                    <a:pt x="0" y="4492798"/>
                  </a:lnTo>
                  <a:lnTo>
                    <a:pt x="28534" y="4537879"/>
                  </a:lnTo>
                  <a:cubicBezTo>
                    <a:pt x="41299" y="4556130"/>
                    <a:pt x="54175" y="4574382"/>
                    <a:pt x="66604" y="4592745"/>
                  </a:cubicBezTo>
                  <a:lnTo>
                    <a:pt x="104114" y="4647834"/>
                  </a:lnTo>
                  <a:lnTo>
                    <a:pt x="143751" y="4701580"/>
                  </a:lnTo>
                  <a:cubicBezTo>
                    <a:pt x="156964" y="4719495"/>
                    <a:pt x="169728" y="4737746"/>
                    <a:pt x="182717" y="4755773"/>
                  </a:cubicBezTo>
                  <a:lnTo>
                    <a:pt x="223810" y="4808399"/>
                  </a:lnTo>
                  <a:lnTo>
                    <a:pt x="264679" y="4861249"/>
                  </a:lnTo>
                  <a:cubicBezTo>
                    <a:pt x="278563" y="4878717"/>
                    <a:pt x="293455" y="4895288"/>
                    <a:pt x="307788" y="4912420"/>
                  </a:cubicBezTo>
                  <a:lnTo>
                    <a:pt x="351232" y="4963254"/>
                  </a:lnTo>
                  <a:cubicBezTo>
                    <a:pt x="365788" y="4980162"/>
                    <a:pt x="381688" y="4995837"/>
                    <a:pt x="397028" y="5012185"/>
                  </a:cubicBezTo>
                  <a:lnTo>
                    <a:pt x="443496" y="5060444"/>
                  </a:lnTo>
                  <a:lnTo>
                    <a:pt x="455140" y="5072537"/>
                  </a:lnTo>
                  <a:lnTo>
                    <a:pt x="467345" y="5083958"/>
                  </a:lnTo>
                  <a:lnTo>
                    <a:pt x="491755" y="5106912"/>
                  </a:lnTo>
                  <a:lnTo>
                    <a:pt x="540686" y="5152819"/>
                  </a:lnTo>
                  <a:lnTo>
                    <a:pt x="552890" y="5164353"/>
                  </a:lnTo>
                  <a:lnTo>
                    <a:pt x="565655" y="5175214"/>
                  </a:lnTo>
                  <a:lnTo>
                    <a:pt x="591072" y="5197048"/>
                  </a:lnTo>
                  <a:cubicBezTo>
                    <a:pt x="624999" y="5226160"/>
                    <a:pt x="658366" y="5256056"/>
                    <a:pt x="694197" y="5283041"/>
                  </a:cubicBezTo>
                  <a:cubicBezTo>
                    <a:pt x="834272" y="5394675"/>
                    <a:pt x="985207" y="5493881"/>
                    <a:pt x="1146221" y="5573716"/>
                  </a:cubicBezTo>
                  <a:cubicBezTo>
                    <a:pt x="1307122" y="5653774"/>
                    <a:pt x="1476869" y="5715918"/>
                    <a:pt x="1650982" y="5758130"/>
                  </a:cubicBezTo>
                  <a:lnTo>
                    <a:pt x="1716485" y="5772798"/>
                  </a:lnTo>
                  <a:cubicBezTo>
                    <a:pt x="1738431" y="5777390"/>
                    <a:pt x="1759929" y="5783100"/>
                    <a:pt x="1782211" y="5786235"/>
                  </a:cubicBezTo>
                  <a:lnTo>
                    <a:pt x="1848386" y="5796984"/>
                  </a:lnTo>
                  <a:lnTo>
                    <a:pt x="1881417" y="5802359"/>
                  </a:lnTo>
                  <a:cubicBezTo>
                    <a:pt x="1892390" y="5804151"/>
                    <a:pt x="1903363" y="5806054"/>
                    <a:pt x="1914560" y="5807061"/>
                  </a:cubicBezTo>
                  <a:cubicBezTo>
                    <a:pt x="1959012" y="5811765"/>
                    <a:pt x="2003241" y="5817251"/>
                    <a:pt x="2047469" y="5821282"/>
                  </a:cubicBezTo>
                  <a:lnTo>
                    <a:pt x="2180601" y="5828896"/>
                  </a:lnTo>
                  <a:lnTo>
                    <a:pt x="2313622" y="5830463"/>
                  </a:lnTo>
                  <a:cubicBezTo>
                    <a:pt x="2335680" y="5830799"/>
                    <a:pt x="2357962" y="5829008"/>
                    <a:pt x="2380021" y="5828448"/>
                  </a:cubicBezTo>
                  <a:lnTo>
                    <a:pt x="2446195" y="5826433"/>
                  </a:lnTo>
                  <a:cubicBezTo>
                    <a:pt x="2468029" y="5826208"/>
                    <a:pt x="2490647" y="5824193"/>
                    <a:pt x="2513041" y="5822737"/>
                  </a:cubicBezTo>
                  <a:lnTo>
                    <a:pt x="2580111" y="5818258"/>
                  </a:lnTo>
                  <a:lnTo>
                    <a:pt x="2613590" y="5816355"/>
                  </a:lnTo>
                  <a:lnTo>
                    <a:pt x="2646845" y="5813108"/>
                  </a:lnTo>
                  <a:cubicBezTo>
                    <a:pt x="2669016" y="5810869"/>
                    <a:pt x="2691074" y="5808741"/>
                    <a:pt x="2713244" y="5806838"/>
                  </a:cubicBezTo>
                  <a:cubicBezTo>
                    <a:pt x="2889933" y="5789371"/>
                    <a:pt x="3062815" y="5762050"/>
                    <a:pt x="3230882" y="5721292"/>
                  </a:cubicBezTo>
                  <a:cubicBezTo>
                    <a:pt x="3398837" y="5680423"/>
                    <a:pt x="3562426" y="5626902"/>
                    <a:pt x="3720416" y="5556472"/>
                  </a:cubicBezTo>
                  <a:cubicBezTo>
                    <a:pt x="3759381" y="5537997"/>
                    <a:pt x="3798347" y="5518962"/>
                    <a:pt x="3837425" y="5499927"/>
                  </a:cubicBezTo>
                  <a:cubicBezTo>
                    <a:pt x="3875271" y="5478765"/>
                    <a:pt x="3913900" y="5458610"/>
                    <a:pt x="3951634" y="5436552"/>
                  </a:cubicBezTo>
                  <a:lnTo>
                    <a:pt x="4007284" y="5401841"/>
                  </a:lnTo>
                  <a:lnTo>
                    <a:pt x="4035164" y="5384374"/>
                  </a:lnTo>
                  <a:lnTo>
                    <a:pt x="4049049" y="5375640"/>
                  </a:lnTo>
                  <a:lnTo>
                    <a:pt x="4062485" y="5366123"/>
                  </a:lnTo>
                  <a:lnTo>
                    <a:pt x="4116567" y="5328277"/>
                  </a:lnTo>
                  <a:cubicBezTo>
                    <a:pt x="4134594" y="5315624"/>
                    <a:pt x="4152957" y="5303420"/>
                    <a:pt x="4169976" y="5289199"/>
                  </a:cubicBezTo>
                  <a:lnTo>
                    <a:pt x="4222042" y="5247994"/>
                  </a:lnTo>
                  <a:cubicBezTo>
                    <a:pt x="4239398" y="5234222"/>
                    <a:pt x="4256865" y="5220562"/>
                    <a:pt x="4273213" y="5205558"/>
                  </a:cubicBezTo>
                  <a:lnTo>
                    <a:pt x="4323151" y="5161329"/>
                  </a:lnTo>
                  <a:cubicBezTo>
                    <a:pt x="4339611" y="5146437"/>
                    <a:pt x="4356631" y="5131881"/>
                    <a:pt x="4371971" y="5116093"/>
                  </a:cubicBezTo>
                  <a:cubicBezTo>
                    <a:pt x="4435457" y="5054398"/>
                    <a:pt x="4496258" y="4991135"/>
                    <a:pt x="4546868" y="4924400"/>
                  </a:cubicBezTo>
                  <a:cubicBezTo>
                    <a:pt x="4600054" y="4858450"/>
                    <a:pt x="4640699" y="4788916"/>
                    <a:pt x="4675634" y="4715352"/>
                  </a:cubicBezTo>
                  <a:lnTo>
                    <a:pt x="4700155" y="4659255"/>
                  </a:lnTo>
                  <a:lnTo>
                    <a:pt x="4721206" y="4600135"/>
                  </a:lnTo>
                  <a:cubicBezTo>
                    <a:pt x="4728707" y="4580988"/>
                    <a:pt x="4733970" y="4559266"/>
                    <a:pt x="4740465" y="4538887"/>
                  </a:cubicBezTo>
                  <a:cubicBezTo>
                    <a:pt x="4746623" y="4518061"/>
                    <a:pt x="4753005" y="4497906"/>
                    <a:pt x="4758492" y="4475848"/>
                  </a:cubicBezTo>
                  <a:cubicBezTo>
                    <a:pt x="4803168" y="4303637"/>
                    <a:pt x="4840902" y="4115080"/>
                    <a:pt x="4891288" y="3930329"/>
                  </a:cubicBezTo>
                  <a:cubicBezTo>
                    <a:pt x="4940891" y="3744906"/>
                    <a:pt x="5000235" y="3562059"/>
                    <a:pt x="5066298" y="3382235"/>
                  </a:cubicBezTo>
                  <a:cubicBezTo>
                    <a:pt x="5124186" y="3226932"/>
                    <a:pt x="5154530" y="3064015"/>
                    <a:pt x="5156994" y="2898635"/>
                  </a:cubicBezTo>
                  <a:cubicBezTo>
                    <a:pt x="5159681" y="2733255"/>
                    <a:pt x="5132920" y="2565636"/>
                    <a:pt x="5083317" y="2402047"/>
                  </a:cubicBezTo>
                  <a:cubicBezTo>
                    <a:pt x="5033938" y="2238123"/>
                    <a:pt x="4960150" y="2079013"/>
                    <a:pt x="4871022" y="1926958"/>
                  </a:cubicBezTo>
                  <a:cubicBezTo>
                    <a:pt x="4826570" y="1850818"/>
                    <a:pt x="4777415" y="1776918"/>
                    <a:pt x="4727028" y="1703577"/>
                  </a:cubicBezTo>
                  <a:cubicBezTo>
                    <a:pt x="4676418" y="1630349"/>
                    <a:pt x="4622784" y="1558464"/>
                    <a:pt x="4563776" y="1490834"/>
                  </a:cubicBezTo>
                  <a:cubicBezTo>
                    <a:pt x="4503647" y="1423764"/>
                    <a:pt x="4439041" y="1359157"/>
                    <a:pt x="4370291" y="1300596"/>
                  </a:cubicBezTo>
                  <a:cubicBezTo>
                    <a:pt x="4336812" y="1270141"/>
                    <a:pt x="4301541" y="1242148"/>
                    <a:pt x="4266046" y="1214491"/>
                  </a:cubicBezTo>
                  <a:cubicBezTo>
                    <a:pt x="4248355" y="1200607"/>
                    <a:pt x="4230776" y="1186611"/>
                    <a:pt x="4212973" y="1173062"/>
                  </a:cubicBezTo>
                  <a:cubicBezTo>
                    <a:pt x="4194722" y="1160074"/>
                    <a:pt x="4176359" y="1147197"/>
                    <a:pt x="4157995" y="1134545"/>
                  </a:cubicBezTo>
                  <a:cubicBezTo>
                    <a:pt x="4011426" y="1031980"/>
                    <a:pt x="3855004" y="948562"/>
                    <a:pt x="3697126" y="881044"/>
                  </a:cubicBezTo>
                  <a:lnTo>
                    <a:pt x="3637670" y="856747"/>
                  </a:lnTo>
                  <a:lnTo>
                    <a:pt x="3608222" y="844318"/>
                  </a:lnTo>
                  <a:cubicBezTo>
                    <a:pt x="3598480" y="840063"/>
                    <a:pt x="3588179" y="837040"/>
                    <a:pt x="3578214" y="833457"/>
                  </a:cubicBezTo>
                  <a:lnTo>
                    <a:pt x="3518309" y="812294"/>
                  </a:lnTo>
                  <a:cubicBezTo>
                    <a:pt x="3513383" y="810503"/>
                    <a:pt x="3508344" y="808823"/>
                    <a:pt x="3503417" y="806920"/>
                  </a:cubicBezTo>
                  <a:cubicBezTo>
                    <a:pt x="3498603" y="804792"/>
                    <a:pt x="3494236" y="801993"/>
                    <a:pt x="3489533" y="799642"/>
                  </a:cubicBezTo>
                  <a:cubicBezTo>
                    <a:pt x="3480240" y="794827"/>
                    <a:pt x="3470498" y="791020"/>
                    <a:pt x="3460869" y="787101"/>
                  </a:cubicBezTo>
                  <a:lnTo>
                    <a:pt x="3402980" y="763475"/>
                  </a:lnTo>
                  <a:lnTo>
                    <a:pt x="3374092" y="751606"/>
                  </a:lnTo>
                  <a:cubicBezTo>
                    <a:pt x="3364462" y="747688"/>
                    <a:pt x="3354945" y="743433"/>
                    <a:pt x="3344980" y="740409"/>
                  </a:cubicBezTo>
                  <a:lnTo>
                    <a:pt x="3226627" y="700772"/>
                  </a:lnTo>
                  <a:cubicBezTo>
                    <a:pt x="3067405" y="652849"/>
                    <a:pt x="2902697" y="625192"/>
                    <a:pt x="2735750" y="614667"/>
                  </a:cubicBezTo>
                  <a:cubicBezTo>
                    <a:pt x="2714811" y="613435"/>
                    <a:pt x="2694209" y="610860"/>
                    <a:pt x="2673158" y="610412"/>
                  </a:cubicBezTo>
                  <a:lnTo>
                    <a:pt x="2610119" y="609628"/>
                  </a:lnTo>
                  <a:lnTo>
                    <a:pt x="2547080" y="608620"/>
                  </a:lnTo>
                  <a:cubicBezTo>
                    <a:pt x="2536443" y="608173"/>
                    <a:pt x="2526365" y="608397"/>
                    <a:pt x="2516400" y="608844"/>
                  </a:cubicBezTo>
                  <a:lnTo>
                    <a:pt x="2486280" y="609740"/>
                  </a:lnTo>
                  <a:cubicBezTo>
                    <a:pt x="2466125" y="609852"/>
                    <a:pt x="2446307" y="611868"/>
                    <a:pt x="2426376" y="613099"/>
                  </a:cubicBezTo>
                  <a:cubicBezTo>
                    <a:pt x="2406333" y="613995"/>
                    <a:pt x="2386627" y="616458"/>
                    <a:pt x="2366920" y="618474"/>
                  </a:cubicBezTo>
                  <a:cubicBezTo>
                    <a:pt x="2357066" y="619482"/>
                    <a:pt x="2347101" y="620153"/>
                    <a:pt x="2337248" y="621497"/>
                  </a:cubicBezTo>
                  <a:lnTo>
                    <a:pt x="2307800" y="625528"/>
                  </a:lnTo>
                  <a:lnTo>
                    <a:pt x="2278351" y="629559"/>
                  </a:lnTo>
                  <a:lnTo>
                    <a:pt x="2249127" y="634710"/>
                  </a:lnTo>
                  <a:cubicBezTo>
                    <a:pt x="2093377" y="661918"/>
                    <a:pt x="1942329" y="710849"/>
                    <a:pt x="1796096" y="781726"/>
                  </a:cubicBezTo>
                  <a:cubicBezTo>
                    <a:pt x="1649751" y="852268"/>
                    <a:pt x="1508892" y="944307"/>
                    <a:pt x="1370833" y="1048663"/>
                  </a:cubicBezTo>
                  <a:cubicBezTo>
                    <a:pt x="1232774" y="1153244"/>
                    <a:pt x="1097290" y="1269917"/>
                    <a:pt x="959790" y="1390844"/>
                  </a:cubicBezTo>
                  <a:lnTo>
                    <a:pt x="749062" y="1577611"/>
                  </a:lnTo>
                  <a:cubicBezTo>
                    <a:pt x="674602" y="1642329"/>
                    <a:pt x="599806" y="1704137"/>
                    <a:pt x="524786" y="1763145"/>
                  </a:cubicBezTo>
                  <a:cubicBezTo>
                    <a:pt x="374858" y="1881498"/>
                    <a:pt x="223810" y="1987422"/>
                    <a:pt x="84071" y="2098496"/>
                  </a:cubicBezTo>
                  <a:lnTo>
                    <a:pt x="0" y="2168094"/>
                  </a:lnTo>
                  <a:lnTo>
                    <a:pt x="0" y="1576676"/>
                  </a:lnTo>
                  <a:lnTo>
                    <a:pt x="174655" y="1387597"/>
                  </a:lnTo>
                  <a:cubicBezTo>
                    <a:pt x="238926" y="1320079"/>
                    <a:pt x="302749" y="1254577"/>
                    <a:pt x="363661" y="1188626"/>
                  </a:cubicBezTo>
                  <a:lnTo>
                    <a:pt x="458052" y="1086397"/>
                  </a:lnTo>
                  <a:cubicBezTo>
                    <a:pt x="490635" y="1051351"/>
                    <a:pt x="523666" y="1016416"/>
                    <a:pt x="557257" y="981593"/>
                  </a:cubicBezTo>
                  <a:cubicBezTo>
                    <a:pt x="691510" y="842414"/>
                    <a:pt x="835055" y="705699"/>
                    <a:pt x="994165" y="578389"/>
                  </a:cubicBezTo>
                  <a:cubicBezTo>
                    <a:pt x="1152939" y="451190"/>
                    <a:pt x="1328060" y="333398"/>
                    <a:pt x="1520873" y="237215"/>
                  </a:cubicBezTo>
                  <a:cubicBezTo>
                    <a:pt x="1713238" y="141033"/>
                    <a:pt x="1924302" y="68028"/>
                    <a:pt x="2141748" y="31190"/>
                  </a:cubicBezTo>
                  <a:lnTo>
                    <a:pt x="2182505" y="24360"/>
                  </a:lnTo>
                  <a:cubicBezTo>
                    <a:pt x="2196165" y="22344"/>
                    <a:pt x="2209826" y="20665"/>
                    <a:pt x="2223374" y="18873"/>
                  </a:cubicBezTo>
                  <a:lnTo>
                    <a:pt x="2264355" y="13611"/>
                  </a:lnTo>
                  <a:cubicBezTo>
                    <a:pt x="2278015" y="11931"/>
                    <a:pt x="2291676" y="10924"/>
                    <a:pt x="2305336" y="9580"/>
                  </a:cubicBezTo>
                  <a:cubicBezTo>
                    <a:pt x="2332657" y="7229"/>
                    <a:pt x="2360090" y="4653"/>
                    <a:pt x="2387410" y="3645"/>
                  </a:cubicBezTo>
                  <a:cubicBezTo>
                    <a:pt x="2414731" y="2414"/>
                    <a:pt x="2442164" y="510"/>
                    <a:pt x="2469373" y="62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reeform: Shape 33">
              <a:extLst>
                <a:ext uri="{FF2B5EF4-FFF2-40B4-BE49-F238E27FC236}">
                  <a16:creationId xmlns:a16="http://schemas.microsoft.com/office/drawing/2014/main" id="{F1E75360-B005-450D-92A5-52D302149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646908" cy="6130481"/>
            </a:xfrm>
            <a:custGeom>
              <a:avLst/>
              <a:gdLst>
                <a:gd name="connsiteX0" fmla="*/ 2616837 w 5646908"/>
                <a:gd name="connsiteY0" fmla="*/ 0 h 6130481"/>
                <a:gd name="connsiteX1" fmla="*/ 4918721 w 5646908"/>
                <a:gd name="connsiteY1" fmla="*/ 1134258 h 6130481"/>
                <a:gd name="connsiteX2" fmla="*/ 5539036 w 5646908"/>
                <a:gd name="connsiteY2" fmla="*/ 3362353 h 6130481"/>
                <a:gd name="connsiteX3" fmla="*/ 4712024 w 5646908"/>
                <a:gd name="connsiteY3" fmla="*/ 5293280 h 6130481"/>
                <a:gd name="connsiteX4" fmla="*/ 2547864 w 5646908"/>
                <a:gd name="connsiteY4" fmla="*/ 6130481 h 6130481"/>
                <a:gd name="connsiteX5" fmla="*/ 263223 w 5646908"/>
                <a:gd name="connsiteY5" fmla="*/ 5212325 h 6130481"/>
                <a:gd name="connsiteX6" fmla="*/ 49974 w 5646908"/>
                <a:gd name="connsiteY6" fmla="*/ 4985345 h 6130481"/>
                <a:gd name="connsiteX7" fmla="*/ 0 w 5646908"/>
                <a:gd name="connsiteY7" fmla="*/ 4920618 h 6130481"/>
                <a:gd name="connsiteX8" fmla="*/ 0 w 5646908"/>
                <a:gd name="connsiteY8" fmla="*/ 3760303 h 6130481"/>
                <a:gd name="connsiteX9" fmla="*/ 80488 w 5646908"/>
                <a:gd name="connsiteY9" fmla="*/ 3974159 h 6130481"/>
                <a:gd name="connsiteX10" fmla="*/ 664748 w 5646908"/>
                <a:gd name="connsiteY10" fmla="*/ 4813600 h 6130481"/>
                <a:gd name="connsiteX11" fmla="*/ 2548087 w 5646908"/>
                <a:gd name="connsiteY11" fmla="*/ 5570406 h 6130481"/>
                <a:gd name="connsiteX12" fmla="*/ 3536561 w 5646908"/>
                <a:gd name="connsiteY12" fmla="*/ 5407153 h 6130481"/>
                <a:gd name="connsiteX13" fmla="*/ 4308035 w 5646908"/>
                <a:gd name="connsiteY13" fmla="*/ 4897241 h 6130481"/>
                <a:gd name="connsiteX14" fmla="*/ 4569038 w 5646908"/>
                <a:gd name="connsiteY14" fmla="*/ 4564802 h 6130481"/>
                <a:gd name="connsiteX15" fmla="*/ 4699147 w 5646908"/>
                <a:gd name="connsiteY15" fmla="*/ 4149952 h 6130481"/>
                <a:gd name="connsiteX16" fmla="*/ 5003034 w 5646908"/>
                <a:gd name="connsiteY16" fmla="*/ 3168421 h 6130481"/>
                <a:gd name="connsiteX17" fmla="*/ 4994189 w 5646908"/>
                <a:gd name="connsiteY17" fmla="*/ 2321590 h 6130481"/>
                <a:gd name="connsiteX18" fmla="*/ 4487860 w 5646908"/>
                <a:gd name="connsiteY18" fmla="*/ 1501856 h 6130481"/>
                <a:gd name="connsiteX19" fmla="*/ 3640469 w 5646908"/>
                <a:gd name="connsiteY19" fmla="*/ 808425 h 6130481"/>
                <a:gd name="connsiteX20" fmla="*/ 2616837 w 5646908"/>
                <a:gd name="connsiteY20" fmla="*/ 559851 h 6130481"/>
                <a:gd name="connsiteX21" fmla="*/ 1762952 w 5646908"/>
                <a:gd name="connsiteY21" fmla="*/ 812008 h 6130481"/>
                <a:gd name="connsiteX22" fmla="*/ 939635 w 5646908"/>
                <a:gd name="connsiteY22" fmla="*/ 1502976 h 6130481"/>
                <a:gd name="connsiteX23" fmla="*/ 585250 w 5646908"/>
                <a:gd name="connsiteY23" fmla="*/ 1831049 h 6130481"/>
                <a:gd name="connsiteX24" fmla="*/ 40403 w 5646908"/>
                <a:gd name="connsiteY24" fmla="*/ 2389556 h 6130481"/>
                <a:gd name="connsiteX25" fmla="*/ 0 w 5646908"/>
                <a:gd name="connsiteY25" fmla="*/ 2456747 h 6130481"/>
                <a:gd name="connsiteX26" fmla="*/ 0 w 5646908"/>
                <a:gd name="connsiteY26" fmla="*/ 1601114 h 6130481"/>
                <a:gd name="connsiteX27" fmla="*/ 93200 w 5646908"/>
                <a:gd name="connsiteY27" fmla="*/ 1513741 h 6130481"/>
                <a:gd name="connsiteX28" fmla="*/ 535423 w 5646908"/>
                <a:gd name="connsiteY28" fmla="*/ 1107273 h 6130481"/>
                <a:gd name="connsiteX29" fmla="*/ 2616837 w 5646908"/>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46908" h="6130481">
                  <a:moveTo>
                    <a:pt x="2616837" y="0"/>
                  </a:moveTo>
                  <a:cubicBezTo>
                    <a:pt x="3596241" y="0"/>
                    <a:pt x="4322479" y="463445"/>
                    <a:pt x="4918721" y="1134258"/>
                  </a:cubicBezTo>
                  <a:cubicBezTo>
                    <a:pt x="5416317" y="1694109"/>
                    <a:pt x="5857703" y="2516643"/>
                    <a:pt x="5539036" y="3362353"/>
                  </a:cubicBezTo>
                  <a:cubicBezTo>
                    <a:pt x="5111758" y="4496612"/>
                    <a:pt x="5300763" y="4716633"/>
                    <a:pt x="4712024" y="5293280"/>
                  </a:cubicBezTo>
                  <a:cubicBezTo>
                    <a:pt x="4123284" y="5869926"/>
                    <a:pt x="3446201" y="6130481"/>
                    <a:pt x="2547864" y="6130481"/>
                  </a:cubicBezTo>
                  <a:cubicBezTo>
                    <a:pt x="1657476" y="6130481"/>
                    <a:pt x="850619" y="5780127"/>
                    <a:pt x="263223" y="5212325"/>
                  </a:cubicBezTo>
                  <a:cubicBezTo>
                    <a:pt x="188497" y="5140091"/>
                    <a:pt x="117321" y="5064339"/>
                    <a:pt x="49974" y="4985345"/>
                  </a:cubicBezTo>
                  <a:lnTo>
                    <a:pt x="0" y="4920618"/>
                  </a:lnTo>
                  <a:lnTo>
                    <a:pt x="0" y="3760303"/>
                  </a:lnTo>
                  <a:lnTo>
                    <a:pt x="80488" y="3974159"/>
                  </a:lnTo>
                  <a:cubicBezTo>
                    <a:pt x="217875" y="4289243"/>
                    <a:pt x="414383" y="4571632"/>
                    <a:pt x="664748" y="4813600"/>
                  </a:cubicBezTo>
                  <a:cubicBezTo>
                    <a:pt x="1169734" y="5301566"/>
                    <a:pt x="1838644" y="5570406"/>
                    <a:pt x="2548087" y="5570406"/>
                  </a:cubicBezTo>
                  <a:cubicBezTo>
                    <a:pt x="2928786" y="5570406"/>
                    <a:pt x="3252156" y="5516996"/>
                    <a:pt x="3536561" y="5407153"/>
                  </a:cubicBezTo>
                  <a:cubicBezTo>
                    <a:pt x="3815366" y="5299438"/>
                    <a:pt x="4067747" y="5132603"/>
                    <a:pt x="4308035" y="4897241"/>
                  </a:cubicBezTo>
                  <a:cubicBezTo>
                    <a:pt x="4475095" y="4733653"/>
                    <a:pt x="4533767" y="4637358"/>
                    <a:pt x="4569038" y="4564802"/>
                  </a:cubicBezTo>
                  <a:cubicBezTo>
                    <a:pt x="4619313" y="4461453"/>
                    <a:pt x="4652792" y="4330784"/>
                    <a:pt x="4699147" y="4149952"/>
                  </a:cubicBezTo>
                  <a:cubicBezTo>
                    <a:pt x="4758491" y="3918846"/>
                    <a:pt x="4839558" y="3602194"/>
                    <a:pt x="5003034" y="3168421"/>
                  </a:cubicBezTo>
                  <a:cubicBezTo>
                    <a:pt x="5103024" y="2902940"/>
                    <a:pt x="5100112" y="2626037"/>
                    <a:pt x="4994189" y="2321590"/>
                  </a:cubicBezTo>
                  <a:cubicBezTo>
                    <a:pt x="4900470" y="2052526"/>
                    <a:pt x="4725460" y="1769129"/>
                    <a:pt x="4487860" y="1501856"/>
                  </a:cubicBezTo>
                  <a:cubicBezTo>
                    <a:pt x="4210285" y="1189683"/>
                    <a:pt x="3933047" y="962832"/>
                    <a:pt x="3640469" y="808425"/>
                  </a:cubicBezTo>
                  <a:cubicBezTo>
                    <a:pt x="3323369" y="641141"/>
                    <a:pt x="2988578" y="559851"/>
                    <a:pt x="2616837" y="559851"/>
                  </a:cubicBezTo>
                  <a:cubicBezTo>
                    <a:pt x="2315413" y="559851"/>
                    <a:pt x="2044110" y="640134"/>
                    <a:pt x="1762952" y="812008"/>
                  </a:cubicBezTo>
                  <a:cubicBezTo>
                    <a:pt x="1472838" y="989593"/>
                    <a:pt x="1197167" y="1250707"/>
                    <a:pt x="939635" y="1502976"/>
                  </a:cubicBezTo>
                  <a:cubicBezTo>
                    <a:pt x="819379" y="1620769"/>
                    <a:pt x="700355" y="1727700"/>
                    <a:pt x="585250" y="1831049"/>
                  </a:cubicBezTo>
                  <a:cubicBezTo>
                    <a:pt x="362317" y="2031140"/>
                    <a:pt x="169840" y="2204022"/>
                    <a:pt x="40403" y="2389556"/>
                  </a:cubicBezTo>
                  <a:lnTo>
                    <a:pt x="0" y="2456747"/>
                  </a:lnTo>
                  <a:lnTo>
                    <a:pt x="0" y="1601114"/>
                  </a:lnTo>
                  <a:lnTo>
                    <a:pt x="93200" y="1513741"/>
                  </a:lnTo>
                  <a:cubicBezTo>
                    <a:pt x="237107" y="1383294"/>
                    <a:pt x="388238" y="1251435"/>
                    <a:pt x="535423" y="1107273"/>
                  </a:cubicBezTo>
                  <a:cubicBezTo>
                    <a:pt x="1124050" y="530627"/>
                    <a:pt x="1718500" y="0"/>
                    <a:pt x="2616837"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Freeform: Shape 34">
              <a:extLst>
                <a:ext uri="{FF2B5EF4-FFF2-40B4-BE49-F238E27FC236}">
                  <a16:creationId xmlns:a16="http://schemas.microsoft.com/office/drawing/2014/main" id="{B0436CEA-83DB-4E89-8B52-8D9168AD50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517522" cy="6130481"/>
            </a:xfrm>
            <a:custGeom>
              <a:avLst/>
              <a:gdLst>
                <a:gd name="connsiteX0" fmla="*/ 2549095 w 5517522"/>
                <a:gd name="connsiteY0" fmla="*/ 0 h 6130481"/>
                <a:gd name="connsiteX1" fmla="*/ 4804175 w 5517522"/>
                <a:gd name="connsiteY1" fmla="*/ 1134258 h 6130481"/>
                <a:gd name="connsiteX2" fmla="*/ 5411838 w 5517522"/>
                <a:gd name="connsiteY2" fmla="*/ 3362353 h 6130481"/>
                <a:gd name="connsiteX3" fmla="*/ 4601621 w 5517522"/>
                <a:gd name="connsiteY3" fmla="*/ 5293280 h 6130481"/>
                <a:gd name="connsiteX4" fmla="*/ 2481577 w 5517522"/>
                <a:gd name="connsiteY4" fmla="*/ 6130481 h 6130481"/>
                <a:gd name="connsiteX5" fmla="*/ 243517 w 5517522"/>
                <a:gd name="connsiteY5" fmla="*/ 5212325 h 6130481"/>
                <a:gd name="connsiteX6" fmla="*/ 34587 w 5517522"/>
                <a:gd name="connsiteY6" fmla="*/ 4985345 h 6130481"/>
                <a:gd name="connsiteX7" fmla="*/ 0 w 5517522"/>
                <a:gd name="connsiteY7" fmla="*/ 4939620 h 6130481"/>
                <a:gd name="connsiteX8" fmla="*/ 0 w 5517522"/>
                <a:gd name="connsiteY8" fmla="*/ 3335329 h 6130481"/>
                <a:gd name="connsiteX9" fmla="*/ 17141 w 5517522"/>
                <a:gd name="connsiteY9" fmla="*/ 3448738 h 6130481"/>
                <a:gd name="connsiteX10" fmla="*/ 167489 w 5517522"/>
                <a:gd name="connsiteY10" fmla="*/ 3930490 h 6130481"/>
                <a:gd name="connsiteX11" fmla="*/ 715471 w 5517522"/>
                <a:gd name="connsiteY11" fmla="*/ 4734212 h 6130481"/>
                <a:gd name="connsiteX12" fmla="*/ 2481689 w 5517522"/>
                <a:gd name="connsiteY12" fmla="*/ 5458772 h 6130481"/>
                <a:gd name="connsiteX13" fmla="*/ 4126644 w 5517522"/>
                <a:gd name="connsiteY13" fmla="*/ 4818302 h 6130481"/>
                <a:gd name="connsiteX14" fmla="*/ 4360437 w 5517522"/>
                <a:gd name="connsiteY14" fmla="*/ 4516766 h 6130481"/>
                <a:gd name="connsiteX15" fmla="*/ 4480357 w 5517522"/>
                <a:gd name="connsiteY15" fmla="*/ 4122855 h 6130481"/>
                <a:gd name="connsiteX16" fmla="*/ 4781557 w 5517522"/>
                <a:gd name="connsiteY16" fmla="*/ 3129791 h 6130481"/>
                <a:gd name="connsiteX17" fmla="*/ 4771928 w 5517522"/>
                <a:gd name="connsiteY17" fmla="*/ 2357869 h 6130481"/>
                <a:gd name="connsiteX18" fmla="*/ 4297510 w 5517522"/>
                <a:gd name="connsiteY18" fmla="*/ 1575533 h 6130481"/>
                <a:gd name="connsiteX19" fmla="*/ 3498715 w 5517522"/>
                <a:gd name="connsiteY19" fmla="*/ 907071 h 6130481"/>
                <a:gd name="connsiteX20" fmla="*/ 2549095 w 5517522"/>
                <a:gd name="connsiteY20" fmla="*/ 671821 h 6130481"/>
                <a:gd name="connsiteX21" fmla="*/ 985319 w 5517522"/>
                <a:gd name="connsiteY21" fmla="*/ 1582475 h 6130481"/>
                <a:gd name="connsiteX22" fmla="*/ 634628 w 5517522"/>
                <a:gd name="connsiteY22" fmla="*/ 1913907 h 6130481"/>
                <a:gd name="connsiteX23" fmla="*/ 117662 w 5517522"/>
                <a:gd name="connsiteY23" fmla="*/ 2453044 h 6130481"/>
                <a:gd name="connsiteX24" fmla="*/ 2515 w 5517522"/>
                <a:gd name="connsiteY24" fmla="*/ 2685494 h 6130481"/>
                <a:gd name="connsiteX25" fmla="*/ 0 w 5517522"/>
                <a:gd name="connsiteY25" fmla="*/ 2696965 h 6130481"/>
                <a:gd name="connsiteX26" fmla="*/ 0 w 5517522"/>
                <a:gd name="connsiteY26" fmla="*/ 1587383 h 6130481"/>
                <a:gd name="connsiteX27" fmla="*/ 76951 w 5517522"/>
                <a:gd name="connsiteY27" fmla="*/ 1513741 h 6130481"/>
                <a:gd name="connsiteX28" fmla="*/ 510118 w 5517522"/>
                <a:gd name="connsiteY28" fmla="*/ 1107273 h 6130481"/>
                <a:gd name="connsiteX29" fmla="*/ 2549095 w 5517522"/>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522" h="6130481">
                  <a:moveTo>
                    <a:pt x="2549095" y="0"/>
                  </a:moveTo>
                  <a:cubicBezTo>
                    <a:pt x="3508568" y="0"/>
                    <a:pt x="4219915" y="463445"/>
                    <a:pt x="4804175" y="1134258"/>
                  </a:cubicBezTo>
                  <a:cubicBezTo>
                    <a:pt x="5291694" y="1694109"/>
                    <a:pt x="5724011"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335329"/>
                  </a:lnTo>
                  <a:lnTo>
                    <a:pt x="17141" y="3448738"/>
                  </a:lnTo>
                  <a:cubicBezTo>
                    <a:pt x="50676" y="3613558"/>
                    <a:pt x="100867" y="3774516"/>
                    <a:pt x="167489" y="3930490"/>
                  </a:cubicBezTo>
                  <a:cubicBezTo>
                    <a:pt x="296255" y="4232138"/>
                    <a:pt x="480670" y="4502546"/>
                    <a:pt x="715471" y="4734212"/>
                  </a:cubicBezTo>
                  <a:cubicBezTo>
                    <a:pt x="1188993" y="5201464"/>
                    <a:pt x="1816250" y="5458772"/>
                    <a:pt x="2481689" y="5458772"/>
                  </a:cubicBezTo>
                  <a:cubicBezTo>
                    <a:pt x="3185758" y="5458772"/>
                    <a:pt x="3677755" y="5267191"/>
                    <a:pt x="4126644" y="4818302"/>
                  </a:cubicBezTo>
                  <a:cubicBezTo>
                    <a:pt x="4278363" y="4666583"/>
                    <a:pt x="4329982" y="4580701"/>
                    <a:pt x="4360437" y="4516766"/>
                  </a:cubicBezTo>
                  <a:cubicBezTo>
                    <a:pt x="4404890" y="4423495"/>
                    <a:pt x="4436577" y="4297417"/>
                    <a:pt x="4480357" y="4122855"/>
                  </a:cubicBezTo>
                  <a:cubicBezTo>
                    <a:pt x="4539030" y="3889285"/>
                    <a:pt x="4619425" y="3569275"/>
                    <a:pt x="4781557" y="3129791"/>
                  </a:cubicBezTo>
                  <a:cubicBezTo>
                    <a:pt x="4870238" y="2889503"/>
                    <a:pt x="4867103" y="2637010"/>
                    <a:pt x="4771928" y="2357869"/>
                  </a:cubicBezTo>
                  <a:cubicBezTo>
                    <a:pt x="4684815" y="2102465"/>
                    <a:pt x="4520779" y="1831945"/>
                    <a:pt x="4297510" y="1575533"/>
                  </a:cubicBezTo>
                  <a:cubicBezTo>
                    <a:pt x="4034492" y="1273549"/>
                    <a:pt x="3773266" y="1054983"/>
                    <a:pt x="3498715" y="907071"/>
                  </a:cubicBezTo>
                  <a:cubicBezTo>
                    <a:pt x="3204905" y="748745"/>
                    <a:pt x="2894187" y="671821"/>
                    <a:pt x="2549095" y="671821"/>
                  </a:cubicBezTo>
                  <a:cubicBezTo>
                    <a:pt x="1942553" y="671821"/>
                    <a:pt x="1518298" y="1049273"/>
                    <a:pt x="985319" y="1582475"/>
                  </a:cubicBezTo>
                  <a:cubicBezTo>
                    <a:pt x="865735" y="1702059"/>
                    <a:pt x="748278" y="1809774"/>
                    <a:pt x="634628" y="1913907"/>
                  </a:cubicBezTo>
                  <a:cubicBezTo>
                    <a:pt x="421325" y="2109407"/>
                    <a:pt x="237134" y="2278146"/>
                    <a:pt x="117662" y="2453044"/>
                  </a:cubicBezTo>
                  <a:cubicBezTo>
                    <a:pt x="64756" y="2530415"/>
                    <a:pt x="27022" y="2605799"/>
                    <a:pt x="2515" y="2685494"/>
                  </a:cubicBezTo>
                  <a:lnTo>
                    <a:pt x="0" y="2696965"/>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200AFA37-9373-4E36-8BDE-B16B2486C9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0"/>
              <a:ext cx="5646974" cy="6483075"/>
            </a:xfrm>
            <a:custGeom>
              <a:avLst/>
              <a:gdLst>
                <a:gd name="connsiteX0" fmla="*/ 2405773 w 5646974"/>
                <a:gd name="connsiteY0" fmla="*/ 0 h 6483075"/>
                <a:gd name="connsiteX1" fmla="*/ 5646974 w 5646974"/>
                <a:gd name="connsiteY1" fmla="*/ 3241538 h 6483075"/>
                <a:gd name="connsiteX2" fmla="*/ 2405773 w 5646974"/>
                <a:gd name="connsiteY2" fmla="*/ 6483075 h 6483075"/>
                <a:gd name="connsiteX3" fmla="*/ 113897 w 5646974"/>
                <a:gd name="connsiteY3" fmla="*/ 5533666 h 6483075"/>
                <a:gd name="connsiteX4" fmla="*/ 0 w 5646974"/>
                <a:gd name="connsiteY4" fmla="*/ 5408336 h 6483075"/>
                <a:gd name="connsiteX5" fmla="*/ 0 w 5646974"/>
                <a:gd name="connsiteY5" fmla="*/ 4983659 h 6483075"/>
                <a:gd name="connsiteX6" fmla="*/ 155731 w 5646974"/>
                <a:gd name="connsiteY6" fmla="*/ 5176047 h 6483075"/>
                <a:gd name="connsiteX7" fmla="*/ 1093706 w 5646974"/>
                <a:gd name="connsiteY7" fmla="*/ 5866903 h 6483075"/>
                <a:gd name="connsiteX8" fmla="*/ 1639673 w 5646974"/>
                <a:gd name="connsiteY8" fmla="*/ 6059940 h 6483075"/>
                <a:gd name="connsiteX9" fmla="*/ 1709990 w 5646974"/>
                <a:gd name="connsiteY9" fmla="*/ 6076287 h 6483075"/>
                <a:gd name="connsiteX10" fmla="*/ 1780307 w 5646974"/>
                <a:gd name="connsiteY10" fmla="*/ 6091963 h 6483075"/>
                <a:gd name="connsiteX11" fmla="*/ 1851072 w 5646974"/>
                <a:gd name="connsiteY11" fmla="*/ 6105176 h 6483075"/>
                <a:gd name="connsiteX12" fmla="*/ 1886455 w 5646974"/>
                <a:gd name="connsiteY12" fmla="*/ 6111782 h 6483075"/>
                <a:gd name="connsiteX13" fmla="*/ 1921949 w 5646974"/>
                <a:gd name="connsiteY13" fmla="*/ 6117716 h 6483075"/>
                <a:gd name="connsiteX14" fmla="*/ 2064152 w 5646974"/>
                <a:gd name="connsiteY14" fmla="*/ 6137647 h 6483075"/>
                <a:gd name="connsiteX15" fmla="*/ 2206914 w 5646974"/>
                <a:gd name="connsiteY15" fmla="*/ 6151195 h 6483075"/>
                <a:gd name="connsiteX16" fmla="*/ 2350011 w 5646974"/>
                <a:gd name="connsiteY16" fmla="*/ 6158250 h 6483075"/>
                <a:gd name="connsiteX17" fmla="*/ 2493109 w 5646974"/>
                <a:gd name="connsiteY17" fmla="*/ 6159705 h 6483075"/>
                <a:gd name="connsiteX18" fmla="*/ 2781321 w 5646974"/>
                <a:gd name="connsiteY18" fmla="*/ 6147277 h 6483075"/>
                <a:gd name="connsiteX19" fmla="*/ 3345091 w 5646974"/>
                <a:gd name="connsiteY19" fmla="*/ 6060276 h 6483075"/>
                <a:gd name="connsiteX20" fmla="*/ 3878853 w 5646974"/>
                <a:gd name="connsiteY20" fmla="*/ 5871718 h 6483075"/>
                <a:gd name="connsiteX21" fmla="*/ 4367267 w 5646974"/>
                <a:gd name="connsiteY21" fmla="*/ 5573093 h 6483075"/>
                <a:gd name="connsiteX22" fmla="*/ 4424484 w 5646974"/>
                <a:gd name="connsiteY22" fmla="*/ 5528529 h 6483075"/>
                <a:gd name="connsiteX23" fmla="*/ 4481252 w 5646974"/>
                <a:gd name="connsiteY23" fmla="*/ 5483069 h 6483075"/>
                <a:gd name="connsiteX24" fmla="*/ 4536790 w 5646974"/>
                <a:gd name="connsiteY24" fmla="*/ 5435818 h 6483075"/>
                <a:gd name="connsiteX25" fmla="*/ 4591543 w 5646974"/>
                <a:gd name="connsiteY25" fmla="*/ 5387671 h 6483075"/>
                <a:gd name="connsiteX26" fmla="*/ 4794209 w 5646974"/>
                <a:gd name="connsiteY26" fmla="*/ 5181198 h 6483075"/>
                <a:gd name="connsiteX27" fmla="*/ 4956678 w 5646974"/>
                <a:gd name="connsiteY27" fmla="*/ 4945836 h 6483075"/>
                <a:gd name="connsiteX28" fmla="*/ 4989262 w 5646974"/>
                <a:gd name="connsiteY28" fmla="*/ 4881453 h 6483075"/>
                <a:gd name="connsiteX29" fmla="*/ 5017814 w 5646974"/>
                <a:gd name="connsiteY29" fmla="*/ 4814607 h 6483075"/>
                <a:gd name="connsiteX30" fmla="*/ 5044127 w 5646974"/>
                <a:gd name="connsiteY30" fmla="*/ 4746193 h 6483075"/>
                <a:gd name="connsiteX31" fmla="*/ 5068425 w 5646974"/>
                <a:gd name="connsiteY31" fmla="*/ 4676436 h 6483075"/>
                <a:gd name="connsiteX32" fmla="*/ 5154641 w 5646974"/>
                <a:gd name="connsiteY32" fmla="*/ 4390352 h 6483075"/>
                <a:gd name="connsiteX33" fmla="*/ 5196854 w 5646974"/>
                <a:gd name="connsiteY33" fmla="*/ 4246134 h 6483075"/>
                <a:gd name="connsiteX34" fmla="*/ 5240299 w 5646974"/>
                <a:gd name="connsiteY34" fmla="*/ 4102140 h 6483075"/>
                <a:gd name="connsiteX35" fmla="*/ 5432440 w 5646974"/>
                <a:gd name="connsiteY35" fmla="*/ 3532884 h 6483075"/>
                <a:gd name="connsiteX36" fmla="*/ 5528846 w 5646974"/>
                <a:gd name="connsiteY36" fmla="*/ 2951647 h 6483075"/>
                <a:gd name="connsiteX37" fmla="*/ 5495927 w 5646974"/>
                <a:gd name="connsiteY37" fmla="*/ 2658733 h 6483075"/>
                <a:gd name="connsiteX38" fmla="*/ 5480027 w 5646974"/>
                <a:gd name="connsiteY38" fmla="*/ 2586848 h 6483075"/>
                <a:gd name="connsiteX39" fmla="*/ 5461328 w 5646974"/>
                <a:gd name="connsiteY39" fmla="*/ 2515635 h 6483075"/>
                <a:gd name="connsiteX40" fmla="*/ 5439605 w 5646974"/>
                <a:gd name="connsiteY40" fmla="*/ 2445317 h 6483075"/>
                <a:gd name="connsiteX41" fmla="*/ 5415532 w 5646974"/>
                <a:gd name="connsiteY41" fmla="*/ 2375896 h 6483075"/>
                <a:gd name="connsiteX42" fmla="*/ 5144564 w 5646974"/>
                <a:gd name="connsiteY42" fmla="*/ 1857138 h 6483075"/>
                <a:gd name="connsiteX43" fmla="*/ 4774838 w 5646974"/>
                <a:gd name="connsiteY43" fmla="*/ 1405450 h 6483075"/>
                <a:gd name="connsiteX44" fmla="*/ 4345769 w 5646974"/>
                <a:gd name="connsiteY44" fmla="*/ 1012323 h 6483075"/>
                <a:gd name="connsiteX45" fmla="*/ 4115334 w 5646974"/>
                <a:gd name="connsiteY45" fmla="*/ 841344 h 6483075"/>
                <a:gd name="connsiteX46" fmla="*/ 3874038 w 5646974"/>
                <a:gd name="connsiteY46" fmla="*/ 691528 h 6483075"/>
                <a:gd name="connsiteX47" fmla="*/ 3359535 w 5646974"/>
                <a:gd name="connsiteY47" fmla="*/ 468819 h 6483075"/>
                <a:gd name="connsiteX48" fmla="*/ 2811105 w 5646974"/>
                <a:gd name="connsiteY48" fmla="*/ 366031 h 6483075"/>
                <a:gd name="connsiteX49" fmla="*/ 2741124 w 5646974"/>
                <a:gd name="connsiteY49" fmla="*/ 361440 h 6483075"/>
                <a:gd name="connsiteX50" fmla="*/ 2671030 w 5646974"/>
                <a:gd name="connsiteY50" fmla="*/ 358417 h 6483075"/>
                <a:gd name="connsiteX51" fmla="*/ 2600713 w 5646974"/>
                <a:gd name="connsiteY51" fmla="*/ 357521 h 6483075"/>
                <a:gd name="connsiteX52" fmla="*/ 2531739 w 5646974"/>
                <a:gd name="connsiteY52" fmla="*/ 358529 h 6483075"/>
                <a:gd name="connsiteX53" fmla="*/ 2259988 w 5646974"/>
                <a:gd name="connsiteY53" fmla="*/ 385289 h 6483075"/>
                <a:gd name="connsiteX54" fmla="*/ 1740670 w 5646974"/>
                <a:gd name="connsiteY54" fmla="*/ 553917 h 6483075"/>
                <a:gd name="connsiteX55" fmla="*/ 1264124 w 5646974"/>
                <a:gd name="connsiteY55" fmla="*/ 853549 h 6483075"/>
                <a:gd name="connsiteX56" fmla="*/ 823074 w 5646974"/>
                <a:gd name="connsiteY56" fmla="*/ 1234136 h 6483075"/>
                <a:gd name="connsiteX57" fmla="*/ 715694 w 5646974"/>
                <a:gd name="connsiteY57" fmla="*/ 1336252 h 6483075"/>
                <a:gd name="connsiteX58" fmla="*/ 606859 w 5646974"/>
                <a:gd name="connsiteY58" fmla="*/ 1440945 h 6483075"/>
                <a:gd name="connsiteX59" fmla="*/ 382023 w 5646974"/>
                <a:gd name="connsiteY59" fmla="*/ 1646074 h 6483075"/>
                <a:gd name="connsiteX60" fmla="*/ 158531 w 5646974"/>
                <a:gd name="connsiteY60" fmla="*/ 1843813 h 6483075"/>
                <a:gd name="connsiteX61" fmla="*/ 0 w 5646974"/>
                <a:gd name="connsiteY61" fmla="*/ 1991775 h 6483075"/>
                <a:gd name="connsiteX62" fmla="*/ 0 w 5646974"/>
                <a:gd name="connsiteY62" fmla="*/ 1074740 h 6483075"/>
                <a:gd name="connsiteX63" fmla="*/ 113897 w 5646974"/>
                <a:gd name="connsiteY63" fmla="*/ 949410 h 6483075"/>
                <a:gd name="connsiteX64" fmla="*/ 2405773 w 5646974"/>
                <a:gd name="connsiteY64" fmla="*/ 0 h 648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646974" h="6483075">
                  <a:moveTo>
                    <a:pt x="2405773" y="0"/>
                  </a:moveTo>
                  <a:cubicBezTo>
                    <a:pt x="4195841" y="0"/>
                    <a:pt x="5646974" y="1451246"/>
                    <a:pt x="5646974" y="3241538"/>
                  </a:cubicBezTo>
                  <a:cubicBezTo>
                    <a:pt x="5646974" y="5031830"/>
                    <a:pt x="4195841" y="6483075"/>
                    <a:pt x="2405773" y="6483075"/>
                  </a:cubicBezTo>
                  <a:cubicBezTo>
                    <a:pt x="1510739" y="6483075"/>
                    <a:pt x="700439" y="6120264"/>
                    <a:pt x="113897" y="5533666"/>
                  </a:cubicBezTo>
                  <a:lnTo>
                    <a:pt x="0" y="5408336"/>
                  </a:lnTo>
                  <a:lnTo>
                    <a:pt x="0" y="4983659"/>
                  </a:lnTo>
                  <a:lnTo>
                    <a:pt x="155731" y="5176047"/>
                  </a:lnTo>
                  <a:cubicBezTo>
                    <a:pt x="417742" y="5469073"/>
                    <a:pt x="741224" y="5704211"/>
                    <a:pt x="1093706" y="5866903"/>
                  </a:cubicBezTo>
                  <a:cubicBezTo>
                    <a:pt x="1269947" y="5948418"/>
                    <a:pt x="1453018" y="6013137"/>
                    <a:pt x="1639673" y="6059940"/>
                  </a:cubicBezTo>
                  <a:lnTo>
                    <a:pt x="1709990" y="6076287"/>
                  </a:lnTo>
                  <a:cubicBezTo>
                    <a:pt x="1733504" y="6081550"/>
                    <a:pt x="1756570" y="6088156"/>
                    <a:pt x="1780307" y="6091963"/>
                  </a:cubicBezTo>
                  <a:lnTo>
                    <a:pt x="1851072" y="6105176"/>
                  </a:lnTo>
                  <a:lnTo>
                    <a:pt x="1886455" y="6111782"/>
                  </a:lnTo>
                  <a:cubicBezTo>
                    <a:pt x="1898212" y="6114021"/>
                    <a:pt x="1909969" y="6116373"/>
                    <a:pt x="1921949" y="6117716"/>
                  </a:cubicBezTo>
                  <a:cubicBezTo>
                    <a:pt x="1969425" y="6124323"/>
                    <a:pt x="2016676" y="6131489"/>
                    <a:pt x="2064152" y="6137647"/>
                  </a:cubicBezTo>
                  <a:cubicBezTo>
                    <a:pt x="2111851" y="6141790"/>
                    <a:pt x="2159438" y="6146381"/>
                    <a:pt x="2206914" y="6151195"/>
                  </a:cubicBezTo>
                  <a:lnTo>
                    <a:pt x="2350011" y="6158250"/>
                  </a:lnTo>
                  <a:cubicBezTo>
                    <a:pt x="2397711" y="6159593"/>
                    <a:pt x="2445410" y="6159146"/>
                    <a:pt x="2493109" y="6159705"/>
                  </a:cubicBezTo>
                  <a:cubicBezTo>
                    <a:pt x="2589068" y="6158137"/>
                    <a:pt x="2685922" y="6154666"/>
                    <a:pt x="2781321" y="6147277"/>
                  </a:cubicBezTo>
                  <a:cubicBezTo>
                    <a:pt x="2972566" y="6132944"/>
                    <a:pt x="3161348" y="6105288"/>
                    <a:pt x="3345091" y="6060276"/>
                  </a:cubicBezTo>
                  <a:cubicBezTo>
                    <a:pt x="3528834" y="6015375"/>
                    <a:pt x="3707539" y="5952785"/>
                    <a:pt x="3878853" y="5871718"/>
                  </a:cubicBezTo>
                  <a:cubicBezTo>
                    <a:pt x="4050167" y="5790428"/>
                    <a:pt x="4213084" y="5689318"/>
                    <a:pt x="4367267" y="5573093"/>
                  </a:cubicBezTo>
                  <a:lnTo>
                    <a:pt x="4424484" y="5528529"/>
                  </a:lnTo>
                  <a:cubicBezTo>
                    <a:pt x="4443631" y="5513637"/>
                    <a:pt x="4463113" y="5499193"/>
                    <a:pt x="4481252" y="5483069"/>
                  </a:cubicBezTo>
                  <a:lnTo>
                    <a:pt x="4536790" y="5435818"/>
                  </a:lnTo>
                  <a:cubicBezTo>
                    <a:pt x="4555265" y="5419918"/>
                    <a:pt x="4574188" y="5404466"/>
                    <a:pt x="4591543" y="5387671"/>
                  </a:cubicBezTo>
                  <a:cubicBezTo>
                    <a:pt x="4662980" y="5321944"/>
                    <a:pt x="4733074" y="5254650"/>
                    <a:pt x="4794209" y="5181198"/>
                  </a:cubicBezTo>
                  <a:cubicBezTo>
                    <a:pt x="4857808" y="5109089"/>
                    <a:pt x="4910434" y="5029926"/>
                    <a:pt x="4956678" y="4945836"/>
                  </a:cubicBezTo>
                  <a:cubicBezTo>
                    <a:pt x="4967651" y="4924450"/>
                    <a:pt x="4978624" y="4903064"/>
                    <a:pt x="4989262" y="4881453"/>
                  </a:cubicBezTo>
                  <a:lnTo>
                    <a:pt x="5017814" y="4814607"/>
                  </a:lnTo>
                  <a:cubicBezTo>
                    <a:pt x="5027891" y="4792549"/>
                    <a:pt x="5035393" y="4769035"/>
                    <a:pt x="5044127" y="4746193"/>
                  </a:cubicBezTo>
                  <a:cubicBezTo>
                    <a:pt x="5052636" y="4723128"/>
                    <a:pt x="5061146" y="4700174"/>
                    <a:pt x="5068425" y="4676436"/>
                  </a:cubicBezTo>
                  <a:cubicBezTo>
                    <a:pt x="5099552" y="4582717"/>
                    <a:pt x="5126985" y="4486422"/>
                    <a:pt x="5154641" y="4390352"/>
                  </a:cubicBezTo>
                  <a:lnTo>
                    <a:pt x="5196854" y="4246134"/>
                  </a:lnTo>
                  <a:lnTo>
                    <a:pt x="5240299" y="4102140"/>
                  </a:lnTo>
                  <a:cubicBezTo>
                    <a:pt x="5299195" y="3910560"/>
                    <a:pt x="5364697" y="3721330"/>
                    <a:pt x="5432440" y="3532884"/>
                  </a:cubicBezTo>
                  <a:cubicBezTo>
                    <a:pt x="5500294" y="3346902"/>
                    <a:pt x="5533549" y="3148714"/>
                    <a:pt x="5528846" y="2951647"/>
                  </a:cubicBezTo>
                  <a:cubicBezTo>
                    <a:pt x="5526831" y="2853113"/>
                    <a:pt x="5515409" y="2755027"/>
                    <a:pt x="5495927" y="2658733"/>
                  </a:cubicBezTo>
                  <a:cubicBezTo>
                    <a:pt x="5491112" y="2634659"/>
                    <a:pt x="5486297" y="2610585"/>
                    <a:pt x="5480027" y="2586848"/>
                  </a:cubicBezTo>
                  <a:cubicBezTo>
                    <a:pt x="5474205" y="2562998"/>
                    <a:pt x="5468718" y="2539036"/>
                    <a:pt x="5461328" y="2515635"/>
                  </a:cubicBezTo>
                  <a:cubicBezTo>
                    <a:pt x="5454386" y="2492009"/>
                    <a:pt x="5447668" y="2468495"/>
                    <a:pt x="5439605" y="2445317"/>
                  </a:cubicBezTo>
                  <a:cubicBezTo>
                    <a:pt x="5431879" y="2422028"/>
                    <a:pt x="5424378" y="2398738"/>
                    <a:pt x="5415532" y="2375896"/>
                  </a:cubicBezTo>
                  <a:cubicBezTo>
                    <a:pt x="5347790" y="2191817"/>
                    <a:pt x="5254071" y="2018599"/>
                    <a:pt x="5144564" y="1857138"/>
                  </a:cubicBezTo>
                  <a:cubicBezTo>
                    <a:pt x="5034946" y="1695565"/>
                    <a:pt x="4909762" y="1545301"/>
                    <a:pt x="4774838" y="1405450"/>
                  </a:cubicBezTo>
                  <a:cubicBezTo>
                    <a:pt x="4638907" y="1265040"/>
                    <a:pt x="4496145" y="1132131"/>
                    <a:pt x="4345769" y="1012323"/>
                  </a:cubicBezTo>
                  <a:cubicBezTo>
                    <a:pt x="4270749" y="952195"/>
                    <a:pt x="4194273" y="894642"/>
                    <a:pt x="4115334" y="841344"/>
                  </a:cubicBezTo>
                  <a:cubicBezTo>
                    <a:pt x="4037067" y="787263"/>
                    <a:pt x="3956336" y="737548"/>
                    <a:pt x="3874038" y="691528"/>
                  </a:cubicBezTo>
                  <a:cubicBezTo>
                    <a:pt x="3709554" y="599712"/>
                    <a:pt x="3537792" y="523349"/>
                    <a:pt x="3359535" y="468819"/>
                  </a:cubicBezTo>
                  <a:cubicBezTo>
                    <a:pt x="3181278" y="414514"/>
                    <a:pt x="2997311" y="380699"/>
                    <a:pt x="2811105" y="366031"/>
                  </a:cubicBezTo>
                  <a:cubicBezTo>
                    <a:pt x="2787703" y="364575"/>
                    <a:pt x="2764525" y="362448"/>
                    <a:pt x="2741124" y="361440"/>
                  </a:cubicBezTo>
                  <a:lnTo>
                    <a:pt x="2671030" y="358417"/>
                  </a:lnTo>
                  <a:lnTo>
                    <a:pt x="2600713" y="357521"/>
                  </a:lnTo>
                  <a:cubicBezTo>
                    <a:pt x="2577087" y="356961"/>
                    <a:pt x="2554805" y="358305"/>
                    <a:pt x="2531739" y="358529"/>
                  </a:cubicBezTo>
                  <a:cubicBezTo>
                    <a:pt x="2440259" y="360992"/>
                    <a:pt x="2349564" y="370285"/>
                    <a:pt x="2259988" y="385289"/>
                  </a:cubicBezTo>
                  <a:cubicBezTo>
                    <a:pt x="2080723" y="415521"/>
                    <a:pt x="1906945" y="473634"/>
                    <a:pt x="1740670" y="553917"/>
                  </a:cubicBezTo>
                  <a:cubicBezTo>
                    <a:pt x="1574506" y="634647"/>
                    <a:pt x="1415844" y="737100"/>
                    <a:pt x="1264124" y="853549"/>
                  </a:cubicBezTo>
                  <a:cubicBezTo>
                    <a:pt x="1112181" y="969886"/>
                    <a:pt x="966508" y="1099212"/>
                    <a:pt x="823074" y="1234136"/>
                  </a:cubicBezTo>
                  <a:cubicBezTo>
                    <a:pt x="787131" y="1267951"/>
                    <a:pt x="751413" y="1301990"/>
                    <a:pt x="715694" y="1336252"/>
                  </a:cubicBezTo>
                  <a:lnTo>
                    <a:pt x="606859" y="1440945"/>
                  </a:lnTo>
                  <a:cubicBezTo>
                    <a:pt x="532623" y="1511374"/>
                    <a:pt x="457267" y="1579452"/>
                    <a:pt x="382023" y="1646074"/>
                  </a:cubicBezTo>
                  <a:lnTo>
                    <a:pt x="158531" y="1843813"/>
                  </a:lnTo>
                  <a:lnTo>
                    <a:pt x="0" y="1991775"/>
                  </a:lnTo>
                  <a:lnTo>
                    <a:pt x="0" y="1074740"/>
                  </a:lnTo>
                  <a:lnTo>
                    <a:pt x="113897" y="949410"/>
                  </a:lnTo>
                  <a:cubicBezTo>
                    <a:pt x="700439" y="362812"/>
                    <a:pt x="1510739" y="0"/>
                    <a:pt x="2405773"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6B3BEE9A-290C-4D38-8FA3-0F79DC958C96}"/>
              </a:ext>
            </a:extLst>
          </p:cNvPr>
          <p:cNvSpPr>
            <a:spLocks noGrp="1"/>
          </p:cNvSpPr>
          <p:nvPr>
            <p:ph type="title" idx="4294967295"/>
          </p:nvPr>
        </p:nvSpPr>
        <p:spPr>
          <a:xfrm>
            <a:off x="874031" y="2344346"/>
            <a:ext cx="3658053" cy="2160162"/>
          </a:xfrm>
        </p:spPr>
        <p:txBody>
          <a:bodyPr vert="horz" lIns="91440" tIns="45720" rIns="91440" bIns="45720" rtlCol="0" anchor="t">
            <a:normAutofit/>
          </a:bodyPr>
          <a:lstStyle/>
          <a:p>
            <a:r>
              <a:rPr lang="en-US" sz="3700" b="1" kern="1200" dirty="0">
                <a:solidFill>
                  <a:schemeClr val="tx2"/>
                </a:solidFill>
                <a:latin typeface="+mj-lt"/>
                <a:ea typeface="+mj-ea"/>
                <a:cs typeface="+mj-cs"/>
              </a:rPr>
              <a:t>Evans County and Ogeechee Tech currently offer these TCCs…</a:t>
            </a:r>
          </a:p>
        </p:txBody>
      </p:sp>
      <p:sp>
        <p:nvSpPr>
          <p:cNvPr id="3" name="TextBox 2">
            <a:extLst>
              <a:ext uri="{FF2B5EF4-FFF2-40B4-BE49-F238E27FC236}">
                <a16:creationId xmlns:a16="http://schemas.microsoft.com/office/drawing/2014/main" id="{BD8FFB74-047F-499C-B79C-43E1B0E380F9}"/>
              </a:ext>
            </a:extLst>
          </p:cNvPr>
          <p:cNvSpPr txBox="1"/>
          <p:nvPr/>
        </p:nvSpPr>
        <p:spPr>
          <a:xfrm>
            <a:off x="6873291" y="228600"/>
            <a:ext cx="4444678" cy="4339650"/>
          </a:xfrm>
          <a:prstGeom prst="rect">
            <a:avLst/>
          </a:prstGeom>
          <a:noFill/>
        </p:spPr>
        <p:txBody>
          <a:bodyPr wrap="none" rtlCol="0">
            <a:spAutoFit/>
          </a:bodyPr>
          <a:lstStyle/>
          <a:p>
            <a:r>
              <a:rPr lang="en-US" sz="2400" b="1" dirty="0">
                <a:solidFill>
                  <a:schemeClr val="accent6">
                    <a:lumMod val="50000"/>
                  </a:schemeClr>
                </a:solidFill>
              </a:rPr>
              <a:t>TCCs Offered:</a:t>
            </a:r>
          </a:p>
          <a:p>
            <a:endParaRPr lang="en-US" dirty="0"/>
          </a:p>
          <a:p>
            <a:pPr marL="285750" indent="-285750">
              <a:buFont typeface="Arial" panose="020B0604020202020204" pitchFamily="34" charset="0"/>
              <a:buChar char="•"/>
            </a:pPr>
            <a:r>
              <a:rPr lang="en-US" u="sng" dirty="0"/>
              <a:t>Welding (Diploma also available)</a:t>
            </a:r>
          </a:p>
          <a:p>
            <a:pPr marL="742950" lvl="1" indent="-285750">
              <a:buFont typeface="Arial" panose="020B0604020202020204" pitchFamily="34" charset="0"/>
              <a:buChar char="•"/>
            </a:pPr>
            <a:r>
              <a:rPr lang="en-US" dirty="0"/>
              <a:t>Basic Shielded Arc Welder</a:t>
            </a:r>
          </a:p>
          <a:p>
            <a:pPr marL="742950" lvl="1" indent="-285750">
              <a:buFont typeface="Arial" panose="020B0604020202020204" pitchFamily="34" charset="0"/>
              <a:buChar char="•"/>
            </a:pPr>
            <a:r>
              <a:rPr lang="en-US" dirty="0"/>
              <a:t>Advanced Shielded Arc Welder</a:t>
            </a:r>
          </a:p>
          <a:p>
            <a:pPr marL="742950" lvl="1" indent="-285750">
              <a:buFont typeface="Arial" panose="020B0604020202020204" pitchFamily="34" charset="0"/>
              <a:buChar char="•"/>
            </a:pPr>
            <a:r>
              <a:rPr lang="en-US" dirty="0"/>
              <a:t>Gas Metal Arc Welder</a:t>
            </a:r>
          </a:p>
          <a:p>
            <a:pPr marL="742950" lvl="1" indent="-285750">
              <a:buFont typeface="Arial" panose="020B0604020202020204" pitchFamily="34" charset="0"/>
              <a:buChar char="•"/>
            </a:pPr>
            <a:r>
              <a:rPr lang="en-US" dirty="0"/>
              <a:t>Gas Tungsten Arc Welder</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Drafting Technology (Diploma or Associate</a:t>
            </a:r>
          </a:p>
          <a:p>
            <a:r>
              <a:rPr lang="en-US" dirty="0"/>
              <a:t>      Degree available)</a:t>
            </a:r>
          </a:p>
          <a:p>
            <a:pPr marL="742950" lvl="1" indent="-285750">
              <a:buFont typeface="Arial" panose="020B0604020202020204" pitchFamily="34" charset="0"/>
              <a:buChar char="•"/>
            </a:pPr>
            <a:r>
              <a:rPr lang="en-US" dirty="0"/>
              <a:t>Drafter’s Assistant</a:t>
            </a:r>
          </a:p>
          <a:p>
            <a:pPr marL="742950" lvl="1" indent="-285750">
              <a:buFont typeface="Arial" panose="020B0604020202020204" pitchFamily="34" charset="0"/>
              <a:buChar char="•"/>
            </a:pPr>
            <a:r>
              <a:rPr lang="en-US" dirty="0"/>
              <a:t>CAD Operator Mechanical</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p:txBody>
      </p:sp>
      <p:sp>
        <p:nvSpPr>
          <p:cNvPr id="13" name="TextBox 12">
            <a:extLst>
              <a:ext uri="{FF2B5EF4-FFF2-40B4-BE49-F238E27FC236}">
                <a16:creationId xmlns:a16="http://schemas.microsoft.com/office/drawing/2014/main" id="{4D6F99E9-C08C-4627-AB3F-4815E616E0AF}"/>
              </a:ext>
            </a:extLst>
          </p:cNvPr>
          <p:cNvSpPr txBox="1"/>
          <p:nvPr/>
        </p:nvSpPr>
        <p:spPr>
          <a:xfrm>
            <a:off x="6960269" y="4386578"/>
            <a:ext cx="4794715" cy="1754326"/>
          </a:xfrm>
          <a:prstGeom prst="rect">
            <a:avLst/>
          </a:prstGeom>
          <a:noFill/>
        </p:spPr>
        <p:txBody>
          <a:bodyPr wrap="square">
            <a:spAutoFit/>
          </a:bodyPr>
          <a:lstStyle/>
          <a:p>
            <a:r>
              <a:rPr lang="en-US" dirty="0"/>
              <a:t>Remember that an Option B student may graduate with:</a:t>
            </a:r>
          </a:p>
          <a:p>
            <a:pPr marL="285750" indent="-285750">
              <a:buFont typeface="Arial" panose="020B0604020202020204" pitchFamily="34" charset="0"/>
              <a:buChar char="•"/>
            </a:pPr>
            <a:r>
              <a:rPr lang="en-US" dirty="0"/>
              <a:t>ANY Diploma from a technical college</a:t>
            </a:r>
          </a:p>
          <a:p>
            <a:r>
              <a:rPr lang="en-US" dirty="0"/>
              <a:t>      or…</a:t>
            </a:r>
          </a:p>
          <a:p>
            <a:pPr marL="285750" indent="-285750">
              <a:buFont typeface="Arial" panose="020B0604020202020204" pitchFamily="34" charset="0"/>
              <a:buChar char="•"/>
            </a:pPr>
            <a:r>
              <a:rPr lang="en-US" dirty="0"/>
              <a:t>ANY Associate Degree from a USG institution or technical college	</a:t>
            </a:r>
          </a:p>
        </p:txBody>
      </p:sp>
      <p:pic>
        <p:nvPicPr>
          <p:cNvPr id="4" name="Picture 3">
            <a:extLst>
              <a:ext uri="{FF2B5EF4-FFF2-40B4-BE49-F238E27FC236}">
                <a16:creationId xmlns:a16="http://schemas.microsoft.com/office/drawing/2014/main" id="{C826C481-68FA-4C8B-AE39-A154B805B8C6}"/>
              </a:ext>
            </a:extLst>
          </p:cNvPr>
          <p:cNvPicPr>
            <a:picLocks noChangeAspect="1"/>
          </p:cNvPicPr>
          <p:nvPr/>
        </p:nvPicPr>
        <p:blipFill>
          <a:blip r:embed="rId3"/>
          <a:stretch>
            <a:fillRect/>
          </a:stretch>
        </p:blipFill>
        <p:spPr>
          <a:xfrm>
            <a:off x="9942076" y="6364181"/>
            <a:ext cx="2249619" cy="493819"/>
          </a:xfrm>
          <a:prstGeom prst="rect">
            <a:avLst/>
          </a:prstGeom>
        </p:spPr>
      </p:pic>
    </p:spTree>
    <p:extLst>
      <p:ext uri="{BB962C8B-B14F-4D97-AF65-F5344CB8AC3E}">
        <p14:creationId xmlns:p14="http://schemas.microsoft.com/office/powerpoint/2010/main" val="26249711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3601B7E-AD81-4E56-A2FC-4C6B82DB7A07}"/>
              </a:ext>
            </a:extLst>
          </p:cNvPr>
          <p:cNvPicPr>
            <a:picLocks noChangeAspect="1"/>
          </p:cNvPicPr>
          <p:nvPr/>
        </p:nvPicPr>
        <p:blipFill>
          <a:blip r:embed="rId3"/>
          <a:stretch>
            <a:fillRect/>
          </a:stretch>
        </p:blipFill>
        <p:spPr>
          <a:xfrm>
            <a:off x="3577737" y="0"/>
            <a:ext cx="5036526" cy="6858000"/>
          </a:xfrm>
          <a:prstGeom prst="rect">
            <a:avLst/>
          </a:prstGeom>
        </p:spPr>
      </p:pic>
      <p:sp>
        <p:nvSpPr>
          <p:cNvPr id="12" name="Rectangle 11">
            <a:extLst>
              <a:ext uri="{FF2B5EF4-FFF2-40B4-BE49-F238E27FC236}">
                <a16:creationId xmlns:a16="http://schemas.microsoft.com/office/drawing/2014/main" id="{519FA0F1-7A96-4CAB-87C3-AEF026E17B40}"/>
              </a:ext>
            </a:extLst>
          </p:cNvPr>
          <p:cNvSpPr/>
          <p:nvPr/>
        </p:nvSpPr>
        <p:spPr>
          <a:xfrm>
            <a:off x="436739" y="357989"/>
            <a:ext cx="2529046" cy="285444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600"/>
              </a:spcAft>
              <a:buClrTx/>
              <a:buSzTx/>
              <a:buFontTx/>
              <a:buNone/>
              <a:tabLst/>
              <a:defRPr/>
            </a:pPr>
            <a:r>
              <a:rPr lang="en-US" sz="2000" dirty="0">
                <a:solidFill>
                  <a:prstClr val="black"/>
                </a:solidFill>
                <a:latin typeface="Calibri" panose="020F0502020204030204"/>
              </a:rPr>
              <a:t>By way of </a:t>
            </a:r>
            <a:r>
              <a:rPr lang="en-US" sz="2000" u="sng" dirty="0">
                <a:solidFill>
                  <a:prstClr val="black"/>
                </a:solidFill>
                <a:latin typeface="Calibri" panose="020F0502020204030204"/>
              </a:rPr>
              <a:t>further example</a:t>
            </a:r>
            <a:r>
              <a:rPr lang="en-US" sz="2000" dirty="0">
                <a:solidFill>
                  <a:prstClr val="black"/>
                </a:solidFill>
                <a:latin typeface="Calibri" panose="020F0502020204030204"/>
              </a:rPr>
              <a:t>, this slide and the next show the list of TCC pathways available in Coffee County, which has a well-developed Option B program.</a:t>
            </a:r>
          </a:p>
        </p:txBody>
      </p:sp>
    </p:spTree>
    <p:extLst>
      <p:ext uri="{BB962C8B-B14F-4D97-AF65-F5344CB8AC3E}">
        <p14:creationId xmlns:p14="http://schemas.microsoft.com/office/powerpoint/2010/main" val="14018666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4D9130-C2FE-451F-9521-A98EA775E8C7}"/>
              </a:ext>
            </a:extLst>
          </p:cNvPr>
          <p:cNvPicPr>
            <a:picLocks noChangeAspect="1"/>
          </p:cNvPicPr>
          <p:nvPr/>
        </p:nvPicPr>
        <p:blipFill>
          <a:blip r:embed="rId3"/>
          <a:stretch>
            <a:fillRect/>
          </a:stretch>
        </p:blipFill>
        <p:spPr>
          <a:xfrm>
            <a:off x="3127248" y="747522"/>
            <a:ext cx="5937504" cy="5362956"/>
          </a:xfrm>
          <a:prstGeom prst="rect">
            <a:avLst/>
          </a:prstGeom>
        </p:spPr>
      </p:pic>
    </p:spTree>
    <p:extLst>
      <p:ext uri="{BB962C8B-B14F-4D97-AF65-F5344CB8AC3E}">
        <p14:creationId xmlns:p14="http://schemas.microsoft.com/office/powerpoint/2010/main" val="9475211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 name="Rectangle 6">
            <a:extLst>
              <a:ext uri="{FF2B5EF4-FFF2-40B4-BE49-F238E27FC236}">
                <a16:creationId xmlns:a16="http://schemas.microsoft.com/office/drawing/2014/main" id="{73A25D70-4A55-4F72-B9C5-A69CDBF4DB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8">
            <a:extLst>
              <a:ext uri="{FF2B5EF4-FFF2-40B4-BE49-F238E27FC236}">
                <a16:creationId xmlns:a16="http://schemas.microsoft.com/office/drawing/2014/main" id="{54957100-6D8B-4161-9F2F-C0A949EC84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10">
            <a:extLst>
              <a:ext uri="{FF2B5EF4-FFF2-40B4-BE49-F238E27FC236}">
                <a16:creationId xmlns:a16="http://schemas.microsoft.com/office/drawing/2014/main" id="{0BD8B065-EE51-4AE2-A94C-86249998FD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12">
            <a:extLst>
              <a:ext uri="{FF2B5EF4-FFF2-40B4-BE49-F238E27FC236}">
                <a16:creationId xmlns:a16="http://schemas.microsoft.com/office/drawing/2014/main" id="{18999293-B054-4B57-A26F-D04C2BB113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43336"/>
            <a:ext cx="5163047" cy="2657478"/>
            <a:chOff x="6867015" y="-1"/>
            <a:chExt cx="5324985" cy="3251912"/>
          </a:xfrm>
          <a:solidFill>
            <a:schemeClr val="bg1">
              <a:alpha val="30000"/>
            </a:schemeClr>
          </a:solidFill>
        </p:grpSpPr>
        <p:sp>
          <p:nvSpPr>
            <p:cNvPr id="12" name="Freeform: Shape 13">
              <a:extLst>
                <a:ext uri="{FF2B5EF4-FFF2-40B4-BE49-F238E27FC236}">
                  <a16:creationId xmlns:a16="http://schemas.microsoft.com/office/drawing/2014/main" id="{5E505D8A-F41A-450D-A648-E77DF6B8D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14">
              <a:extLst>
                <a:ext uri="{FF2B5EF4-FFF2-40B4-BE49-F238E27FC236}">
                  <a16:creationId xmlns:a16="http://schemas.microsoft.com/office/drawing/2014/main" id="{E2BD6DCE-6A81-4F34-9958-67B578EA16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5C462BE8-CD72-48CF-8A7B-C716D2B99E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16">
              <a:extLst>
                <a:ext uri="{FF2B5EF4-FFF2-40B4-BE49-F238E27FC236}">
                  <a16:creationId xmlns:a16="http://schemas.microsoft.com/office/drawing/2014/main" id="{1C2CDB70-40F1-4D00-8F17-A532E732EB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7" name="Group 18">
            <a:extLst>
              <a:ext uri="{FF2B5EF4-FFF2-40B4-BE49-F238E27FC236}">
                <a16:creationId xmlns:a16="http://schemas.microsoft.com/office/drawing/2014/main" id="{761945C4-D997-42F3-B59A-984CF00667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28" name="Freeform: Shape 19">
              <a:extLst>
                <a:ext uri="{FF2B5EF4-FFF2-40B4-BE49-F238E27FC236}">
                  <a16:creationId xmlns:a16="http://schemas.microsoft.com/office/drawing/2014/main" id="{4651FE4A-9487-43BE-A388-134535743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Shape 20">
              <a:extLst>
                <a:ext uri="{FF2B5EF4-FFF2-40B4-BE49-F238E27FC236}">
                  <a16:creationId xmlns:a16="http://schemas.microsoft.com/office/drawing/2014/main" id="{F44B0EF3-9992-4B95-8A43-6206B3FC3F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eeform: Shape 21">
              <a:extLst>
                <a:ext uri="{FF2B5EF4-FFF2-40B4-BE49-F238E27FC236}">
                  <a16:creationId xmlns:a16="http://schemas.microsoft.com/office/drawing/2014/main" id="{041B1C1F-C2FE-4C47-9D74-ADB9B53F4B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22">
              <a:extLst>
                <a:ext uri="{FF2B5EF4-FFF2-40B4-BE49-F238E27FC236}">
                  <a16:creationId xmlns:a16="http://schemas.microsoft.com/office/drawing/2014/main" id="{1048177B-A49E-4E24-9007-07A0EDD6A2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3" name="Picture 2">
            <a:extLst>
              <a:ext uri="{FF2B5EF4-FFF2-40B4-BE49-F238E27FC236}">
                <a16:creationId xmlns:a16="http://schemas.microsoft.com/office/drawing/2014/main" id="{5D905951-717E-41D6-A36F-761EA27A0230}"/>
              </a:ext>
            </a:extLst>
          </p:cNvPr>
          <p:cNvPicPr>
            <a:picLocks noChangeAspect="1"/>
          </p:cNvPicPr>
          <p:nvPr/>
        </p:nvPicPr>
        <p:blipFill>
          <a:blip r:embed="rId3"/>
          <a:stretch>
            <a:fillRect/>
          </a:stretch>
        </p:blipFill>
        <p:spPr>
          <a:xfrm>
            <a:off x="9942076" y="6364104"/>
            <a:ext cx="2249619" cy="493819"/>
          </a:xfrm>
          <a:prstGeom prst="rect">
            <a:avLst/>
          </a:prstGeom>
        </p:spPr>
      </p:pic>
      <p:sp>
        <p:nvSpPr>
          <p:cNvPr id="7" name="Rectangle 6">
            <a:extLst>
              <a:ext uri="{FF2B5EF4-FFF2-40B4-BE49-F238E27FC236}">
                <a16:creationId xmlns:a16="http://schemas.microsoft.com/office/drawing/2014/main" id="{DAC73B8C-89CE-447A-8684-27CB8A94BAEC}"/>
              </a:ext>
            </a:extLst>
          </p:cNvPr>
          <p:cNvSpPr/>
          <p:nvPr/>
        </p:nvSpPr>
        <p:spPr>
          <a:xfrm>
            <a:off x="2663897" y="1505079"/>
            <a:ext cx="7285512" cy="271161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We think students and parents need to be able to visualize the general relationship between CTAE, TCCs, Diploma and Associate Degree.  </a:t>
            </a:r>
          </a:p>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We suggest the following slides as one way to show that relationship.  Perhaps the district should generate one of these slides for each of the TCC pathways it offers. </a:t>
            </a:r>
          </a:p>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94681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10">
            <a:extLst>
              <a:ext uri="{FF2B5EF4-FFF2-40B4-BE49-F238E27FC236}">
                <a16:creationId xmlns:a16="http://schemas.microsoft.com/office/drawing/2014/main" id="{C0D77A17-CB86-4123-BFFE-5BA06D52A217}"/>
              </a:ext>
            </a:extLst>
          </p:cNvPr>
          <p:cNvSpPr txBox="1"/>
          <p:nvPr/>
        </p:nvSpPr>
        <p:spPr>
          <a:xfrm>
            <a:off x="4371082" y="258544"/>
            <a:ext cx="3852502" cy="646331"/>
          </a:xfrm>
          <a:prstGeom prst="rect">
            <a:avLst/>
          </a:prstGeom>
          <a:noFill/>
          <a:ln>
            <a:noFill/>
          </a:ln>
          <a:effectLst/>
        </p:spPr>
        <p:txBody>
          <a:bodyPr wrap="square"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600" b="1" u="sng" kern="0" dirty="0">
                <a:solidFill>
                  <a:srgbClr val="70AD47">
                    <a:lumMod val="50000"/>
                  </a:srgbClr>
                </a:solidFill>
                <a:latin typeface="Calibri" panose="020F0502020204030204"/>
              </a:rPr>
              <a:t>Welding Pathways</a:t>
            </a:r>
            <a:endParaRPr kumimoji="0" lang="en-US" sz="3600" b="1" i="0" u="sng" strike="noStrike" kern="0" cap="none" spc="0" normalizeH="0" baseline="0" dirty="0">
              <a:ln>
                <a:noFill/>
              </a:ln>
              <a:solidFill>
                <a:srgbClr val="70AD47">
                  <a:lumMod val="50000"/>
                </a:srgbClr>
              </a:solidFill>
              <a:effectLst/>
              <a:uLnTx/>
              <a:uFillTx/>
              <a:latin typeface="Calibri" panose="020F0502020204030204"/>
            </a:endParaRPr>
          </a:p>
        </p:txBody>
      </p:sp>
      <p:pic>
        <p:nvPicPr>
          <p:cNvPr id="8" name="Picture 7">
            <a:extLst>
              <a:ext uri="{FF2B5EF4-FFF2-40B4-BE49-F238E27FC236}">
                <a16:creationId xmlns:a16="http://schemas.microsoft.com/office/drawing/2014/main" id="{41A06503-E5B0-4698-BB15-D2BC11C19456}"/>
              </a:ext>
            </a:extLst>
          </p:cNvPr>
          <p:cNvPicPr>
            <a:picLocks noChangeAspect="1"/>
          </p:cNvPicPr>
          <p:nvPr/>
        </p:nvPicPr>
        <p:blipFill>
          <a:blip r:embed="rId3"/>
          <a:stretch>
            <a:fillRect/>
          </a:stretch>
        </p:blipFill>
        <p:spPr>
          <a:xfrm>
            <a:off x="9942381" y="6364181"/>
            <a:ext cx="2249619" cy="493819"/>
          </a:xfrm>
          <a:prstGeom prst="rect">
            <a:avLst/>
          </a:prstGeom>
        </p:spPr>
      </p:pic>
      <p:graphicFrame>
        <p:nvGraphicFramePr>
          <p:cNvPr id="9" name="Object 8">
            <a:extLst>
              <a:ext uri="{FF2B5EF4-FFF2-40B4-BE49-F238E27FC236}">
                <a16:creationId xmlns:a16="http://schemas.microsoft.com/office/drawing/2014/main" id="{007F18AD-296B-46D1-AB4B-3D9A255E898A}"/>
              </a:ext>
            </a:extLst>
          </p:cNvPr>
          <p:cNvGraphicFramePr>
            <a:graphicFrameLocks noChangeAspect="1"/>
          </p:cNvGraphicFramePr>
          <p:nvPr>
            <p:extLst>
              <p:ext uri="{D42A27DB-BD31-4B8C-83A1-F6EECF244321}">
                <p14:modId xmlns:p14="http://schemas.microsoft.com/office/powerpoint/2010/main" val="413464161"/>
              </p:ext>
            </p:extLst>
          </p:nvPr>
        </p:nvGraphicFramePr>
        <p:xfrm>
          <a:off x="1433715" y="1127855"/>
          <a:ext cx="9727236" cy="5236326"/>
        </p:xfrm>
        <a:graphic>
          <a:graphicData uri="http://schemas.openxmlformats.org/presentationml/2006/ole">
            <mc:AlternateContent xmlns:mc="http://schemas.openxmlformats.org/markup-compatibility/2006">
              <mc:Choice xmlns:v="urn:schemas-microsoft-com:vml" Requires="v">
                <p:oleObj name="Worksheet" r:id="rId4" imgW="6712031" imgH="3613046" progId="Excel.Sheet.12">
                  <p:embed/>
                </p:oleObj>
              </mc:Choice>
              <mc:Fallback>
                <p:oleObj name="Worksheet" r:id="rId4" imgW="6712031" imgH="3613046" progId="Excel.Sheet.12">
                  <p:embed/>
                  <p:pic>
                    <p:nvPicPr>
                      <p:cNvPr id="9" name="Object 8">
                        <a:extLst>
                          <a:ext uri="{FF2B5EF4-FFF2-40B4-BE49-F238E27FC236}">
                            <a16:creationId xmlns:a16="http://schemas.microsoft.com/office/drawing/2014/main" id="{007F18AD-296B-46D1-AB4B-3D9A255E898A}"/>
                          </a:ext>
                        </a:extLst>
                      </p:cNvPr>
                      <p:cNvPicPr/>
                      <p:nvPr/>
                    </p:nvPicPr>
                    <p:blipFill>
                      <a:blip r:embed="rId5"/>
                      <a:stretch>
                        <a:fillRect/>
                      </a:stretch>
                    </p:blipFill>
                    <p:spPr>
                      <a:xfrm>
                        <a:off x="1433715" y="1127855"/>
                        <a:ext cx="9727236" cy="5236326"/>
                      </a:xfrm>
                      <a:prstGeom prst="rect">
                        <a:avLst/>
                      </a:prstGeom>
                    </p:spPr>
                  </p:pic>
                </p:oleObj>
              </mc:Fallback>
            </mc:AlternateContent>
          </a:graphicData>
        </a:graphic>
      </p:graphicFrame>
    </p:spTree>
    <p:extLst>
      <p:ext uri="{BB962C8B-B14F-4D97-AF65-F5344CB8AC3E}">
        <p14:creationId xmlns:p14="http://schemas.microsoft.com/office/powerpoint/2010/main" val="30682727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10">
            <a:extLst>
              <a:ext uri="{FF2B5EF4-FFF2-40B4-BE49-F238E27FC236}">
                <a16:creationId xmlns:a16="http://schemas.microsoft.com/office/drawing/2014/main" id="{C0D77A17-CB86-4123-BFFE-5BA06D52A217}"/>
              </a:ext>
            </a:extLst>
          </p:cNvPr>
          <p:cNvSpPr txBox="1"/>
          <p:nvPr/>
        </p:nvSpPr>
        <p:spPr>
          <a:xfrm>
            <a:off x="3086099" y="403032"/>
            <a:ext cx="6304547" cy="646331"/>
          </a:xfrm>
          <a:prstGeom prst="rect">
            <a:avLst/>
          </a:prstGeom>
          <a:noFill/>
          <a:ln>
            <a:noFill/>
          </a:ln>
          <a:effectLst/>
        </p:spPr>
        <p:txBody>
          <a:bodyPr wrap="square"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600" b="1" u="sng" kern="0" dirty="0">
                <a:solidFill>
                  <a:srgbClr val="70AD47">
                    <a:lumMod val="50000"/>
                  </a:srgbClr>
                </a:solidFill>
                <a:latin typeface="Calibri" panose="020F0502020204030204"/>
              </a:rPr>
              <a:t> Drafting Technology Pathways</a:t>
            </a:r>
            <a:endParaRPr kumimoji="0" lang="en-US" sz="3600" b="1" i="0" u="sng" strike="noStrike" kern="0" cap="none" spc="0" normalizeH="0" baseline="0" dirty="0">
              <a:ln>
                <a:noFill/>
              </a:ln>
              <a:solidFill>
                <a:srgbClr val="70AD47">
                  <a:lumMod val="50000"/>
                </a:srgbClr>
              </a:solidFill>
              <a:effectLst/>
              <a:uLnTx/>
              <a:uFillTx/>
              <a:latin typeface="Calibri" panose="020F0502020204030204"/>
            </a:endParaRPr>
          </a:p>
        </p:txBody>
      </p:sp>
      <p:graphicFrame>
        <p:nvGraphicFramePr>
          <p:cNvPr id="8" name="Object 7">
            <a:extLst>
              <a:ext uri="{FF2B5EF4-FFF2-40B4-BE49-F238E27FC236}">
                <a16:creationId xmlns:a16="http://schemas.microsoft.com/office/drawing/2014/main" id="{39C10B0E-EEF5-48EF-A0D0-EDAC601548EA}"/>
              </a:ext>
            </a:extLst>
          </p:cNvPr>
          <p:cNvGraphicFramePr>
            <a:graphicFrameLocks noChangeAspect="1"/>
          </p:cNvGraphicFramePr>
          <p:nvPr>
            <p:extLst>
              <p:ext uri="{D42A27DB-BD31-4B8C-83A1-F6EECF244321}">
                <p14:modId xmlns:p14="http://schemas.microsoft.com/office/powerpoint/2010/main" val="2181238383"/>
              </p:ext>
            </p:extLst>
          </p:nvPr>
        </p:nvGraphicFramePr>
        <p:xfrm>
          <a:off x="1769572" y="1220017"/>
          <a:ext cx="8848296" cy="5144164"/>
        </p:xfrm>
        <a:graphic>
          <a:graphicData uri="http://schemas.openxmlformats.org/presentationml/2006/ole">
            <mc:AlternateContent xmlns:mc="http://schemas.openxmlformats.org/markup-compatibility/2006">
              <mc:Choice xmlns:v="urn:schemas-microsoft-com:vml" Requires="v">
                <p:oleObj name="Worksheet" r:id="rId3" imgW="6750177" imgH="3924456" progId="Excel.Sheet.12">
                  <p:embed/>
                </p:oleObj>
              </mc:Choice>
              <mc:Fallback>
                <p:oleObj name="Worksheet" r:id="rId3" imgW="6750177" imgH="3924456" progId="Excel.Sheet.12">
                  <p:embed/>
                  <p:pic>
                    <p:nvPicPr>
                      <p:cNvPr id="8" name="Object 7">
                        <a:extLst>
                          <a:ext uri="{FF2B5EF4-FFF2-40B4-BE49-F238E27FC236}">
                            <a16:creationId xmlns:a16="http://schemas.microsoft.com/office/drawing/2014/main" id="{39C10B0E-EEF5-48EF-A0D0-EDAC601548EA}"/>
                          </a:ext>
                        </a:extLst>
                      </p:cNvPr>
                      <p:cNvPicPr/>
                      <p:nvPr/>
                    </p:nvPicPr>
                    <p:blipFill>
                      <a:blip r:embed="rId4"/>
                      <a:stretch>
                        <a:fillRect/>
                      </a:stretch>
                    </p:blipFill>
                    <p:spPr>
                      <a:xfrm>
                        <a:off x="1769572" y="1220017"/>
                        <a:ext cx="8848296" cy="5144164"/>
                      </a:xfrm>
                      <a:prstGeom prst="rect">
                        <a:avLst/>
                      </a:prstGeom>
                    </p:spPr>
                  </p:pic>
                </p:oleObj>
              </mc:Fallback>
            </mc:AlternateContent>
          </a:graphicData>
        </a:graphic>
      </p:graphicFrame>
      <p:pic>
        <p:nvPicPr>
          <p:cNvPr id="9" name="Picture 8">
            <a:extLst>
              <a:ext uri="{FF2B5EF4-FFF2-40B4-BE49-F238E27FC236}">
                <a16:creationId xmlns:a16="http://schemas.microsoft.com/office/drawing/2014/main" id="{9BD98EC3-81BC-4EE0-8DB4-3E3B0067212A}"/>
              </a:ext>
            </a:extLst>
          </p:cNvPr>
          <p:cNvPicPr>
            <a:picLocks noChangeAspect="1"/>
          </p:cNvPicPr>
          <p:nvPr/>
        </p:nvPicPr>
        <p:blipFill>
          <a:blip r:embed="rId5"/>
          <a:stretch>
            <a:fillRect/>
          </a:stretch>
        </p:blipFill>
        <p:spPr>
          <a:xfrm>
            <a:off x="9942381" y="6364181"/>
            <a:ext cx="2249619" cy="493819"/>
          </a:xfrm>
          <a:prstGeom prst="rect">
            <a:avLst/>
          </a:prstGeom>
        </p:spPr>
      </p:pic>
    </p:spTree>
    <p:extLst>
      <p:ext uri="{BB962C8B-B14F-4D97-AF65-F5344CB8AC3E}">
        <p14:creationId xmlns:p14="http://schemas.microsoft.com/office/powerpoint/2010/main" val="24897622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 name="Rectangle 6">
            <a:extLst>
              <a:ext uri="{FF2B5EF4-FFF2-40B4-BE49-F238E27FC236}">
                <a16:creationId xmlns:a16="http://schemas.microsoft.com/office/drawing/2014/main" id="{73A25D70-4A55-4F72-B9C5-A69CDBF4DB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8">
            <a:extLst>
              <a:ext uri="{FF2B5EF4-FFF2-40B4-BE49-F238E27FC236}">
                <a16:creationId xmlns:a16="http://schemas.microsoft.com/office/drawing/2014/main" id="{54957100-6D8B-4161-9F2F-C0A949EC84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6" name="Rectangle 10">
            <a:extLst>
              <a:ext uri="{FF2B5EF4-FFF2-40B4-BE49-F238E27FC236}">
                <a16:creationId xmlns:a16="http://schemas.microsoft.com/office/drawing/2014/main" id="{0BD8B065-EE51-4AE2-A94C-86249998FD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52FB89-1F57-470C-94D2-241F2304C948}"/>
              </a:ext>
            </a:extLst>
          </p:cNvPr>
          <p:cNvSpPr>
            <a:spLocks noGrp="1"/>
          </p:cNvSpPr>
          <p:nvPr>
            <p:ph type="title" idx="4294967295"/>
          </p:nvPr>
        </p:nvSpPr>
        <p:spPr>
          <a:xfrm>
            <a:off x="3104697" y="1365662"/>
            <a:ext cx="6401910" cy="3211717"/>
          </a:xfrm>
        </p:spPr>
        <p:txBody>
          <a:bodyPr vert="horz" lIns="91440" tIns="45720" rIns="91440" bIns="45720" rtlCol="0" anchor="b">
            <a:normAutofit/>
          </a:bodyPr>
          <a:lstStyle/>
          <a:p>
            <a:pPr algn="ctr"/>
            <a:r>
              <a:rPr lang="en-US" sz="5200" b="1" kern="1200" dirty="0">
                <a:solidFill>
                  <a:schemeClr val="accent6">
                    <a:lumMod val="50000"/>
                  </a:schemeClr>
                </a:solidFill>
                <a:latin typeface="+mj-lt"/>
                <a:ea typeface="+mj-ea"/>
                <a:cs typeface="+mj-cs"/>
              </a:rPr>
              <a:t>In counseling students</a:t>
            </a:r>
            <a:r>
              <a:rPr lang="en-US" sz="5200" b="1" dirty="0">
                <a:solidFill>
                  <a:schemeClr val="accent6">
                    <a:lumMod val="50000"/>
                  </a:schemeClr>
                </a:solidFill>
              </a:rPr>
              <a:t> regarding Option B, it is important to consider where the jobs are…</a:t>
            </a:r>
            <a:endParaRPr lang="en-US" sz="5200" b="1" kern="1200" dirty="0">
              <a:solidFill>
                <a:schemeClr val="accent6">
                  <a:lumMod val="50000"/>
                </a:schemeClr>
              </a:solidFill>
              <a:latin typeface="+mj-lt"/>
              <a:ea typeface="+mj-ea"/>
              <a:cs typeface="+mj-cs"/>
            </a:endParaRPr>
          </a:p>
        </p:txBody>
      </p:sp>
      <p:grpSp>
        <p:nvGrpSpPr>
          <p:cNvPr id="8" name="Group 12">
            <a:extLst>
              <a:ext uri="{FF2B5EF4-FFF2-40B4-BE49-F238E27FC236}">
                <a16:creationId xmlns:a16="http://schemas.microsoft.com/office/drawing/2014/main" id="{18999293-B054-4B57-A26F-D04C2BB113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43336"/>
            <a:ext cx="5163047" cy="2657478"/>
            <a:chOff x="6867015" y="-1"/>
            <a:chExt cx="5324985" cy="3251912"/>
          </a:xfrm>
          <a:solidFill>
            <a:schemeClr val="bg1">
              <a:alpha val="30000"/>
            </a:schemeClr>
          </a:solidFill>
        </p:grpSpPr>
        <p:sp>
          <p:nvSpPr>
            <p:cNvPr id="12" name="Freeform: Shape 13">
              <a:extLst>
                <a:ext uri="{FF2B5EF4-FFF2-40B4-BE49-F238E27FC236}">
                  <a16:creationId xmlns:a16="http://schemas.microsoft.com/office/drawing/2014/main" id="{5E505D8A-F41A-450D-A648-E77DF6B8D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14">
              <a:extLst>
                <a:ext uri="{FF2B5EF4-FFF2-40B4-BE49-F238E27FC236}">
                  <a16:creationId xmlns:a16="http://schemas.microsoft.com/office/drawing/2014/main" id="{E2BD6DCE-6A81-4F34-9958-67B578EA16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5C462BE8-CD72-48CF-8A7B-C716D2B99E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16">
              <a:extLst>
                <a:ext uri="{FF2B5EF4-FFF2-40B4-BE49-F238E27FC236}">
                  <a16:creationId xmlns:a16="http://schemas.microsoft.com/office/drawing/2014/main" id="{1C2CDB70-40F1-4D00-8F17-A532E732EB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18">
            <a:extLst>
              <a:ext uri="{FF2B5EF4-FFF2-40B4-BE49-F238E27FC236}">
                <a16:creationId xmlns:a16="http://schemas.microsoft.com/office/drawing/2014/main" id="{761945C4-D997-42F3-B59A-984CF00667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28" name="Freeform: Shape 19">
              <a:extLst>
                <a:ext uri="{FF2B5EF4-FFF2-40B4-BE49-F238E27FC236}">
                  <a16:creationId xmlns:a16="http://schemas.microsoft.com/office/drawing/2014/main" id="{4651FE4A-9487-43BE-A388-134535743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0">
              <a:extLst>
                <a:ext uri="{FF2B5EF4-FFF2-40B4-BE49-F238E27FC236}">
                  <a16:creationId xmlns:a16="http://schemas.microsoft.com/office/drawing/2014/main" id="{F44B0EF3-9992-4B95-8A43-6206B3FC3F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1">
              <a:extLst>
                <a:ext uri="{FF2B5EF4-FFF2-40B4-BE49-F238E27FC236}">
                  <a16:creationId xmlns:a16="http://schemas.microsoft.com/office/drawing/2014/main" id="{041B1C1F-C2FE-4C47-9D74-ADB9B53F4B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1" name="Freeform: Shape 22">
              <a:extLst>
                <a:ext uri="{FF2B5EF4-FFF2-40B4-BE49-F238E27FC236}">
                  <a16:creationId xmlns:a16="http://schemas.microsoft.com/office/drawing/2014/main" id="{1048177B-A49E-4E24-9007-07A0EDD6A2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 name="Picture 2">
            <a:extLst>
              <a:ext uri="{FF2B5EF4-FFF2-40B4-BE49-F238E27FC236}">
                <a16:creationId xmlns:a16="http://schemas.microsoft.com/office/drawing/2014/main" id="{B3914CC4-4C59-4624-B60B-6CB1379CA267}"/>
              </a:ext>
            </a:extLst>
          </p:cNvPr>
          <p:cNvPicPr>
            <a:picLocks noChangeAspect="1"/>
          </p:cNvPicPr>
          <p:nvPr/>
        </p:nvPicPr>
        <p:blipFill>
          <a:blip r:embed="rId3"/>
          <a:stretch>
            <a:fillRect/>
          </a:stretch>
        </p:blipFill>
        <p:spPr>
          <a:xfrm>
            <a:off x="9942076" y="6364104"/>
            <a:ext cx="2249619" cy="493819"/>
          </a:xfrm>
          <a:prstGeom prst="rect">
            <a:avLst/>
          </a:prstGeom>
        </p:spPr>
      </p:pic>
    </p:spTree>
    <p:extLst>
      <p:ext uri="{BB962C8B-B14F-4D97-AF65-F5344CB8AC3E}">
        <p14:creationId xmlns:p14="http://schemas.microsoft.com/office/powerpoint/2010/main" val="24417694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 name="Rectangle 6">
            <a:extLst>
              <a:ext uri="{FF2B5EF4-FFF2-40B4-BE49-F238E27FC236}">
                <a16:creationId xmlns:a16="http://schemas.microsoft.com/office/drawing/2014/main" id="{73A25D70-4A55-4F72-B9C5-A69CDBF4DB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8">
            <a:extLst>
              <a:ext uri="{FF2B5EF4-FFF2-40B4-BE49-F238E27FC236}">
                <a16:creationId xmlns:a16="http://schemas.microsoft.com/office/drawing/2014/main" id="{54957100-6D8B-4161-9F2F-C0A949EC84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10">
            <a:extLst>
              <a:ext uri="{FF2B5EF4-FFF2-40B4-BE49-F238E27FC236}">
                <a16:creationId xmlns:a16="http://schemas.microsoft.com/office/drawing/2014/main" id="{0BD8B065-EE51-4AE2-A94C-86249998FD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12">
            <a:extLst>
              <a:ext uri="{FF2B5EF4-FFF2-40B4-BE49-F238E27FC236}">
                <a16:creationId xmlns:a16="http://schemas.microsoft.com/office/drawing/2014/main" id="{18999293-B054-4B57-A26F-D04C2BB113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43336"/>
            <a:ext cx="5163047" cy="2657478"/>
            <a:chOff x="6867015" y="-1"/>
            <a:chExt cx="5324985" cy="3251912"/>
          </a:xfrm>
          <a:solidFill>
            <a:schemeClr val="bg1">
              <a:alpha val="30000"/>
            </a:schemeClr>
          </a:solidFill>
        </p:grpSpPr>
        <p:sp>
          <p:nvSpPr>
            <p:cNvPr id="12" name="Freeform: Shape 13">
              <a:extLst>
                <a:ext uri="{FF2B5EF4-FFF2-40B4-BE49-F238E27FC236}">
                  <a16:creationId xmlns:a16="http://schemas.microsoft.com/office/drawing/2014/main" id="{5E505D8A-F41A-450D-A648-E77DF6B8D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14">
              <a:extLst>
                <a:ext uri="{FF2B5EF4-FFF2-40B4-BE49-F238E27FC236}">
                  <a16:creationId xmlns:a16="http://schemas.microsoft.com/office/drawing/2014/main" id="{E2BD6DCE-6A81-4F34-9958-67B578EA16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5C462BE8-CD72-48CF-8A7B-C716D2B99E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16">
              <a:extLst>
                <a:ext uri="{FF2B5EF4-FFF2-40B4-BE49-F238E27FC236}">
                  <a16:creationId xmlns:a16="http://schemas.microsoft.com/office/drawing/2014/main" id="{1C2CDB70-40F1-4D00-8F17-A532E732EB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7" name="Group 18">
            <a:extLst>
              <a:ext uri="{FF2B5EF4-FFF2-40B4-BE49-F238E27FC236}">
                <a16:creationId xmlns:a16="http://schemas.microsoft.com/office/drawing/2014/main" id="{761945C4-D997-42F3-B59A-984CF00667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28" name="Freeform: Shape 19">
              <a:extLst>
                <a:ext uri="{FF2B5EF4-FFF2-40B4-BE49-F238E27FC236}">
                  <a16:creationId xmlns:a16="http://schemas.microsoft.com/office/drawing/2014/main" id="{4651FE4A-9487-43BE-A388-134535743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Shape 20">
              <a:extLst>
                <a:ext uri="{FF2B5EF4-FFF2-40B4-BE49-F238E27FC236}">
                  <a16:creationId xmlns:a16="http://schemas.microsoft.com/office/drawing/2014/main" id="{F44B0EF3-9992-4B95-8A43-6206B3FC3F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eeform: Shape 21">
              <a:extLst>
                <a:ext uri="{FF2B5EF4-FFF2-40B4-BE49-F238E27FC236}">
                  <a16:creationId xmlns:a16="http://schemas.microsoft.com/office/drawing/2014/main" id="{041B1C1F-C2FE-4C47-9D74-ADB9B53F4B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22">
              <a:extLst>
                <a:ext uri="{FF2B5EF4-FFF2-40B4-BE49-F238E27FC236}">
                  <a16:creationId xmlns:a16="http://schemas.microsoft.com/office/drawing/2014/main" id="{1048177B-A49E-4E24-9007-07A0EDD6A2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3" name="Picture 2">
            <a:extLst>
              <a:ext uri="{FF2B5EF4-FFF2-40B4-BE49-F238E27FC236}">
                <a16:creationId xmlns:a16="http://schemas.microsoft.com/office/drawing/2014/main" id="{5D905951-717E-41D6-A36F-761EA27A0230}"/>
              </a:ext>
            </a:extLst>
          </p:cNvPr>
          <p:cNvPicPr>
            <a:picLocks noChangeAspect="1"/>
          </p:cNvPicPr>
          <p:nvPr/>
        </p:nvPicPr>
        <p:blipFill>
          <a:blip r:embed="rId3"/>
          <a:stretch>
            <a:fillRect/>
          </a:stretch>
        </p:blipFill>
        <p:spPr>
          <a:xfrm>
            <a:off x="9942076" y="6364104"/>
            <a:ext cx="2249619" cy="493819"/>
          </a:xfrm>
          <a:prstGeom prst="rect">
            <a:avLst/>
          </a:prstGeom>
        </p:spPr>
      </p:pic>
      <p:sp>
        <p:nvSpPr>
          <p:cNvPr id="7" name="Rectangle 6">
            <a:extLst>
              <a:ext uri="{FF2B5EF4-FFF2-40B4-BE49-F238E27FC236}">
                <a16:creationId xmlns:a16="http://schemas.microsoft.com/office/drawing/2014/main" id="{DAC73B8C-89CE-447A-8684-27CB8A94BAEC}"/>
              </a:ext>
            </a:extLst>
          </p:cNvPr>
          <p:cNvSpPr/>
          <p:nvPr/>
        </p:nvSpPr>
        <p:spPr>
          <a:xfrm>
            <a:off x="2551055" y="2385443"/>
            <a:ext cx="7285512" cy="1390968"/>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In the following slide, we show how a district might add specific employer information at the bottom to show what opportunities a student would have upon graduation for the various credential levels.</a:t>
            </a:r>
          </a:p>
        </p:txBody>
      </p:sp>
    </p:spTree>
    <p:extLst>
      <p:ext uri="{BB962C8B-B14F-4D97-AF65-F5344CB8AC3E}">
        <p14:creationId xmlns:p14="http://schemas.microsoft.com/office/powerpoint/2010/main" val="28219867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10">
            <a:extLst>
              <a:ext uri="{FF2B5EF4-FFF2-40B4-BE49-F238E27FC236}">
                <a16:creationId xmlns:a16="http://schemas.microsoft.com/office/drawing/2014/main" id="{C0D77A17-CB86-4123-BFFE-5BA06D52A217}"/>
              </a:ext>
            </a:extLst>
          </p:cNvPr>
          <p:cNvSpPr txBox="1"/>
          <p:nvPr/>
        </p:nvSpPr>
        <p:spPr>
          <a:xfrm>
            <a:off x="2943726" y="222534"/>
            <a:ext cx="6304547" cy="646331"/>
          </a:xfrm>
          <a:prstGeom prst="rect">
            <a:avLst/>
          </a:prstGeom>
          <a:noFill/>
          <a:ln>
            <a:noFill/>
          </a:ln>
          <a:effectLst/>
        </p:spPr>
        <p:txBody>
          <a:bodyPr wrap="square"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600" b="1" u="sng" kern="0" dirty="0">
                <a:solidFill>
                  <a:srgbClr val="70AD47">
                    <a:lumMod val="50000"/>
                  </a:srgbClr>
                </a:solidFill>
                <a:latin typeface="Calibri" panose="020F0502020204030204"/>
              </a:rPr>
              <a:t> Drafting Technology Pathways</a:t>
            </a:r>
            <a:endParaRPr kumimoji="0" lang="en-US" sz="3600" b="1" i="0" u="sng" strike="noStrike" kern="0" cap="none" spc="0" normalizeH="0" baseline="0" dirty="0">
              <a:ln>
                <a:noFill/>
              </a:ln>
              <a:solidFill>
                <a:srgbClr val="70AD47">
                  <a:lumMod val="50000"/>
                </a:srgbClr>
              </a:solidFill>
              <a:effectLst/>
              <a:uLnTx/>
              <a:uFillTx/>
              <a:latin typeface="Calibri" panose="020F0502020204030204"/>
            </a:endParaRPr>
          </a:p>
        </p:txBody>
      </p:sp>
      <p:pic>
        <p:nvPicPr>
          <p:cNvPr id="9" name="Picture 8">
            <a:extLst>
              <a:ext uri="{FF2B5EF4-FFF2-40B4-BE49-F238E27FC236}">
                <a16:creationId xmlns:a16="http://schemas.microsoft.com/office/drawing/2014/main" id="{9BD98EC3-81BC-4EE0-8DB4-3E3B0067212A}"/>
              </a:ext>
            </a:extLst>
          </p:cNvPr>
          <p:cNvPicPr>
            <a:picLocks noChangeAspect="1"/>
          </p:cNvPicPr>
          <p:nvPr/>
        </p:nvPicPr>
        <p:blipFill>
          <a:blip r:embed="rId3"/>
          <a:stretch>
            <a:fillRect/>
          </a:stretch>
        </p:blipFill>
        <p:spPr>
          <a:xfrm>
            <a:off x="9942381" y="6364181"/>
            <a:ext cx="2249619" cy="493819"/>
          </a:xfrm>
          <a:prstGeom prst="rect">
            <a:avLst/>
          </a:prstGeom>
        </p:spPr>
      </p:pic>
      <p:graphicFrame>
        <p:nvGraphicFramePr>
          <p:cNvPr id="3" name="Object 2">
            <a:extLst>
              <a:ext uri="{FF2B5EF4-FFF2-40B4-BE49-F238E27FC236}">
                <a16:creationId xmlns:a16="http://schemas.microsoft.com/office/drawing/2014/main" id="{E5EB0E1E-D599-4402-9847-9330F6774C13}"/>
              </a:ext>
            </a:extLst>
          </p:cNvPr>
          <p:cNvGraphicFramePr>
            <a:graphicFrameLocks noChangeAspect="1"/>
          </p:cNvGraphicFramePr>
          <p:nvPr>
            <p:extLst>
              <p:ext uri="{D42A27DB-BD31-4B8C-83A1-F6EECF244321}">
                <p14:modId xmlns:p14="http://schemas.microsoft.com/office/powerpoint/2010/main" val="2505246661"/>
              </p:ext>
            </p:extLst>
          </p:nvPr>
        </p:nvGraphicFramePr>
        <p:xfrm>
          <a:off x="2797173" y="1186139"/>
          <a:ext cx="6750050" cy="5581650"/>
        </p:xfrm>
        <a:graphic>
          <a:graphicData uri="http://schemas.openxmlformats.org/presentationml/2006/ole">
            <mc:AlternateContent xmlns:mc="http://schemas.openxmlformats.org/markup-compatibility/2006">
              <mc:Choice xmlns:v="urn:schemas-microsoft-com:vml" Requires="v">
                <p:oleObj name="Worksheet" r:id="rId4" imgW="6750177" imgH="5581572" progId="Excel.Sheet.12">
                  <p:embed/>
                </p:oleObj>
              </mc:Choice>
              <mc:Fallback>
                <p:oleObj name="Worksheet" r:id="rId4" imgW="6750177" imgH="5581572" progId="Excel.Sheet.12">
                  <p:embed/>
                  <p:pic>
                    <p:nvPicPr>
                      <p:cNvPr id="3" name="Object 2">
                        <a:extLst>
                          <a:ext uri="{FF2B5EF4-FFF2-40B4-BE49-F238E27FC236}">
                            <a16:creationId xmlns:a16="http://schemas.microsoft.com/office/drawing/2014/main" id="{E5EB0E1E-D599-4402-9847-9330F6774C13}"/>
                          </a:ext>
                        </a:extLst>
                      </p:cNvPr>
                      <p:cNvPicPr/>
                      <p:nvPr/>
                    </p:nvPicPr>
                    <p:blipFill>
                      <a:blip r:embed="rId5"/>
                      <a:stretch>
                        <a:fillRect/>
                      </a:stretch>
                    </p:blipFill>
                    <p:spPr>
                      <a:xfrm>
                        <a:off x="2797173" y="1186139"/>
                        <a:ext cx="6750050" cy="5581650"/>
                      </a:xfrm>
                      <a:prstGeom prst="rect">
                        <a:avLst/>
                      </a:prstGeom>
                    </p:spPr>
                  </p:pic>
                </p:oleObj>
              </mc:Fallback>
            </mc:AlternateContent>
          </a:graphicData>
        </a:graphic>
      </p:graphicFrame>
    </p:spTree>
    <p:extLst>
      <p:ext uri="{BB962C8B-B14F-4D97-AF65-F5344CB8AC3E}">
        <p14:creationId xmlns:p14="http://schemas.microsoft.com/office/powerpoint/2010/main" val="33284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27">
            <a:extLst>
              <a:ext uri="{FF2B5EF4-FFF2-40B4-BE49-F238E27FC236}">
                <a16:creationId xmlns:a16="http://schemas.microsoft.com/office/drawing/2014/main" id="{4FD4A2AD-E2FD-4CAD-8DEF-75993D7E4C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29">
            <a:extLst>
              <a:ext uri="{FF2B5EF4-FFF2-40B4-BE49-F238E27FC236}">
                <a16:creationId xmlns:a16="http://schemas.microsoft.com/office/drawing/2014/main" id="{430E65E5-31AD-4B0E-8D4C-6526CAAE2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9" name="Group 31">
            <a:extLst>
              <a:ext uri="{FF2B5EF4-FFF2-40B4-BE49-F238E27FC236}">
                <a16:creationId xmlns:a16="http://schemas.microsoft.com/office/drawing/2014/main" id="{1B65B678-A993-4BFF-AE12-E1A2FC66BB7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221" y="0"/>
            <a:ext cx="5646974" cy="6483075"/>
            <a:chOff x="-19221" y="0"/>
            <a:chExt cx="5646974" cy="6483075"/>
          </a:xfrm>
        </p:grpSpPr>
        <p:sp>
          <p:nvSpPr>
            <p:cNvPr id="40" name="Freeform: Shape 32">
              <a:extLst>
                <a:ext uri="{FF2B5EF4-FFF2-40B4-BE49-F238E27FC236}">
                  <a16:creationId xmlns:a16="http://schemas.microsoft.com/office/drawing/2014/main" id="{265A95B7-D327-4B86-92B5-EC4B891D59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16610"/>
              <a:ext cx="5535001" cy="6250127"/>
            </a:xfrm>
            <a:custGeom>
              <a:avLst/>
              <a:gdLst>
                <a:gd name="connsiteX0" fmla="*/ 2510242 w 5535001"/>
                <a:gd name="connsiteY0" fmla="*/ 174 h 6250127"/>
                <a:gd name="connsiteX1" fmla="*/ 2550551 w 5535001"/>
                <a:gd name="connsiteY1" fmla="*/ 510 h 6250127"/>
                <a:gd name="connsiteX2" fmla="*/ 2629490 w 5535001"/>
                <a:gd name="connsiteY2" fmla="*/ 3757 h 6250127"/>
                <a:gd name="connsiteX3" fmla="*/ 2708317 w 5535001"/>
                <a:gd name="connsiteY3" fmla="*/ 7229 h 6250127"/>
                <a:gd name="connsiteX4" fmla="*/ 2787256 w 5535001"/>
                <a:gd name="connsiteY4" fmla="*/ 14619 h 6250127"/>
                <a:gd name="connsiteX5" fmla="*/ 3408467 w 5535001"/>
                <a:gd name="connsiteY5" fmla="*/ 145064 h 6250127"/>
                <a:gd name="connsiteX6" fmla="*/ 3557723 w 5535001"/>
                <a:gd name="connsiteY6" fmla="*/ 199593 h 6250127"/>
                <a:gd name="connsiteX7" fmla="*/ 3594337 w 5535001"/>
                <a:gd name="connsiteY7" fmla="*/ 214597 h 6250127"/>
                <a:gd name="connsiteX8" fmla="*/ 3630616 w 5535001"/>
                <a:gd name="connsiteY8" fmla="*/ 230385 h 6250127"/>
                <a:gd name="connsiteX9" fmla="*/ 3703172 w 5535001"/>
                <a:gd name="connsiteY9" fmla="*/ 262073 h 6250127"/>
                <a:gd name="connsiteX10" fmla="*/ 3739003 w 5535001"/>
                <a:gd name="connsiteY10" fmla="*/ 278756 h 6250127"/>
                <a:gd name="connsiteX11" fmla="*/ 3756806 w 5535001"/>
                <a:gd name="connsiteY11" fmla="*/ 287266 h 6250127"/>
                <a:gd name="connsiteX12" fmla="*/ 3773714 w 5535001"/>
                <a:gd name="connsiteY12" fmla="*/ 297567 h 6250127"/>
                <a:gd name="connsiteX13" fmla="*/ 3840784 w 5535001"/>
                <a:gd name="connsiteY13" fmla="*/ 339332 h 6250127"/>
                <a:gd name="connsiteX14" fmla="*/ 3873927 w 5535001"/>
                <a:gd name="connsiteY14" fmla="*/ 360495 h 6250127"/>
                <a:gd name="connsiteX15" fmla="*/ 3906062 w 5535001"/>
                <a:gd name="connsiteY15" fmla="*/ 383001 h 6250127"/>
                <a:gd name="connsiteX16" fmla="*/ 3969662 w 5535001"/>
                <a:gd name="connsiteY16" fmla="*/ 428572 h 6250127"/>
                <a:gd name="connsiteX17" fmla="*/ 4423029 w 5535001"/>
                <a:gd name="connsiteY17" fmla="*/ 837600 h 6250127"/>
                <a:gd name="connsiteX18" fmla="*/ 4474647 w 5535001"/>
                <a:gd name="connsiteY18" fmla="*/ 891569 h 6250127"/>
                <a:gd name="connsiteX19" fmla="*/ 4524250 w 5535001"/>
                <a:gd name="connsiteY19" fmla="*/ 946883 h 6250127"/>
                <a:gd name="connsiteX20" fmla="*/ 4573965 w 5535001"/>
                <a:gd name="connsiteY20" fmla="*/ 1001748 h 6250127"/>
                <a:gd name="connsiteX21" fmla="*/ 4622224 w 5535001"/>
                <a:gd name="connsiteY21" fmla="*/ 1057509 h 6250127"/>
                <a:gd name="connsiteX22" fmla="*/ 4717510 w 5535001"/>
                <a:gd name="connsiteY22" fmla="*/ 1169143 h 6250127"/>
                <a:gd name="connsiteX23" fmla="*/ 4764986 w 5535001"/>
                <a:gd name="connsiteY23" fmla="*/ 1224681 h 6250127"/>
                <a:gd name="connsiteX24" fmla="*/ 4813021 w 5535001"/>
                <a:gd name="connsiteY24" fmla="*/ 1279994 h 6250127"/>
                <a:gd name="connsiteX25" fmla="*/ 5001915 w 5535001"/>
                <a:gd name="connsiteY25" fmla="*/ 1506846 h 6250127"/>
                <a:gd name="connsiteX26" fmla="*/ 5170542 w 5535001"/>
                <a:gd name="connsiteY26" fmla="*/ 1751165 h 6250127"/>
                <a:gd name="connsiteX27" fmla="*/ 5428969 w 5535001"/>
                <a:gd name="connsiteY27" fmla="*/ 2293660 h 6250127"/>
                <a:gd name="connsiteX28" fmla="*/ 5534893 w 5535001"/>
                <a:gd name="connsiteY28" fmla="*/ 2899307 h 6250127"/>
                <a:gd name="connsiteX29" fmla="*/ 5508804 w 5535001"/>
                <a:gd name="connsiteY29" fmla="*/ 3211144 h 6250127"/>
                <a:gd name="connsiteX30" fmla="*/ 5426282 w 5535001"/>
                <a:gd name="connsiteY30" fmla="*/ 3513352 h 6250127"/>
                <a:gd name="connsiteX31" fmla="*/ 5248250 w 5535001"/>
                <a:gd name="connsiteY31" fmla="*/ 4030542 h 6250127"/>
                <a:gd name="connsiteX32" fmla="*/ 5208612 w 5535001"/>
                <a:gd name="connsiteY32" fmla="*/ 4161771 h 6250127"/>
                <a:gd name="connsiteX33" fmla="*/ 5170318 w 5535001"/>
                <a:gd name="connsiteY33" fmla="*/ 4294680 h 6250127"/>
                <a:gd name="connsiteX34" fmla="*/ 5132248 w 5535001"/>
                <a:gd name="connsiteY34" fmla="*/ 4430164 h 6250127"/>
                <a:gd name="connsiteX35" fmla="*/ 5112765 w 5535001"/>
                <a:gd name="connsiteY35" fmla="*/ 4498914 h 6250127"/>
                <a:gd name="connsiteX36" fmla="*/ 5091715 w 5535001"/>
                <a:gd name="connsiteY36" fmla="*/ 4569119 h 6250127"/>
                <a:gd name="connsiteX37" fmla="*/ 5068985 w 5535001"/>
                <a:gd name="connsiteY37" fmla="*/ 4640220 h 6250127"/>
                <a:gd name="connsiteX38" fmla="*/ 5043904 w 5535001"/>
                <a:gd name="connsiteY38" fmla="*/ 4712105 h 6250127"/>
                <a:gd name="connsiteX39" fmla="*/ 5015799 w 5535001"/>
                <a:gd name="connsiteY39" fmla="*/ 4784438 h 6250127"/>
                <a:gd name="connsiteX40" fmla="*/ 4982880 w 5535001"/>
                <a:gd name="connsiteY40" fmla="*/ 4856435 h 6250127"/>
                <a:gd name="connsiteX41" fmla="*/ 4817276 w 5535001"/>
                <a:gd name="connsiteY41" fmla="*/ 5125275 h 6250127"/>
                <a:gd name="connsiteX42" fmla="*/ 4618753 w 5535001"/>
                <a:gd name="connsiteY42" fmla="*/ 5355374 h 6250127"/>
                <a:gd name="connsiteX43" fmla="*/ 4566575 w 5535001"/>
                <a:gd name="connsiteY43" fmla="*/ 5408560 h 6250127"/>
                <a:gd name="connsiteX44" fmla="*/ 4513837 w 5535001"/>
                <a:gd name="connsiteY44" fmla="*/ 5461186 h 6250127"/>
                <a:gd name="connsiteX45" fmla="*/ 4459531 w 5535001"/>
                <a:gd name="connsiteY45" fmla="*/ 5512580 h 6250127"/>
                <a:gd name="connsiteX46" fmla="*/ 4404554 w 5535001"/>
                <a:gd name="connsiteY46" fmla="*/ 5563526 h 6250127"/>
                <a:gd name="connsiteX47" fmla="*/ 4348009 w 5535001"/>
                <a:gd name="connsiteY47" fmla="*/ 5613017 h 6250127"/>
                <a:gd name="connsiteX48" fmla="*/ 4290568 w 5535001"/>
                <a:gd name="connsiteY48" fmla="*/ 5661948 h 6250127"/>
                <a:gd name="connsiteX49" fmla="*/ 4276124 w 5535001"/>
                <a:gd name="connsiteY49" fmla="*/ 5674153 h 6250127"/>
                <a:gd name="connsiteX50" fmla="*/ 4261120 w 5535001"/>
                <a:gd name="connsiteY50" fmla="*/ 5685798 h 6250127"/>
                <a:gd name="connsiteX51" fmla="*/ 4231112 w 5535001"/>
                <a:gd name="connsiteY51" fmla="*/ 5708976 h 6250127"/>
                <a:gd name="connsiteX52" fmla="*/ 4170984 w 5535001"/>
                <a:gd name="connsiteY52" fmla="*/ 5755443 h 6250127"/>
                <a:gd name="connsiteX53" fmla="*/ 4046025 w 5535001"/>
                <a:gd name="connsiteY53" fmla="*/ 5843228 h 6250127"/>
                <a:gd name="connsiteX54" fmla="*/ 3915356 w 5535001"/>
                <a:gd name="connsiteY54" fmla="*/ 5923735 h 6250127"/>
                <a:gd name="connsiteX55" fmla="*/ 3346323 w 5535001"/>
                <a:gd name="connsiteY55" fmla="*/ 6158872 h 6250127"/>
                <a:gd name="connsiteX56" fmla="*/ 2743476 w 5535001"/>
                <a:gd name="connsiteY56" fmla="*/ 6247328 h 6250127"/>
                <a:gd name="connsiteX57" fmla="*/ 2668120 w 5535001"/>
                <a:gd name="connsiteY57" fmla="*/ 6249344 h 6250127"/>
                <a:gd name="connsiteX58" fmla="*/ 2630498 w 5535001"/>
                <a:gd name="connsiteY58" fmla="*/ 6250127 h 6250127"/>
                <a:gd name="connsiteX59" fmla="*/ 2592988 w 5535001"/>
                <a:gd name="connsiteY59" fmla="*/ 6249568 h 6250127"/>
                <a:gd name="connsiteX60" fmla="*/ 2518080 w 5535001"/>
                <a:gd name="connsiteY60" fmla="*/ 6247777 h 6250127"/>
                <a:gd name="connsiteX61" fmla="*/ 2442948 w 5535001"/>
                <a:gd name="connsiteY61" fmla="*/ 6244529 h 6250127"/>
                <a:gd name="connsiteX62" fmla="*/ 2291676 w 5535001"/>
                <a:gd name="connsiteY62" fmla="*/ 6232213 h 6250127"/>
                <a:gd name="connsiteX63" fmla="*/ 2141412 w 5535001"/>
                <a:gd name="connsiteY63" fmla="*/ 6212394 h 6250127"/>
                <a:gd name="connsiteX64" fmla="*/ 1992715 w 5535001"/>
                <a:gd name="connsiteY64" fmla="*/ 6184961 h 6250127"/>
                <a:gd name="connsiteX65" fmla="*/ 1845811 w 5535001"/>
                <a:gd name="connsiteY65" fmla="*/ 6151034 h 6250127"/>
                <a:gd name="connsiteX66" fmla="*/ 1701033 w 5535001"/>
                <a:gd name="connsiteY66" fmla="*/ 6110724 h 6250127"/>
                <a:gd name="connsiteX67" fmla="*/ 1629484 w 5535001"/>
                <a:gd name="connsiteY67" fmla="*/ 6088219 h 6250127"/>
                <a:gd name="connsiteX68" fmla="*/ 1558383 w 5535001"/>
                <a:gd name="connsiteY68" fmla="*/ 6064929 h 6250127"/>
                <a:gd name="connsiteX69" fmla="*/ 1011968 w 5535001"/>
                <a:gd name="connsiteY69" fmla="*/ 5828896 h 6250127"/>
                <a:gd name="connsiteX70" fmla="*/ 511237 w 5535001"/>
                <a:gd name="connsiteY70" fmla="*/ 5512356 h 6250127"/>
                <a:gd name="connsiteX71" fmla="*/ 395572 w 5535001"/>
                <a:gd name="connsiteY71" fmla="*/ 5419757 h 6250127"/>
                <a:gd name="connsiteX72" fmla="*/ 284722 w 5535001"/>
                <a:gd name="connsiteY72" fmla="*/ 5321559 h 6250127"/>
                <a:gd name="connsiteX73" fmla="*/ 257513 w 5535001"/>
                <a:gd name="connsiteY73" fmla="*/ 5296477 h 6250127"/>
                <a:gd name="connsiteX74" fmla="*/ 243853 w 5535001"/>
                <a:gd name="connsiteY74" fmla="*/ 5283937 h 6250127"/>
                <a:gd name="connsiteX75" fmla="*/ 230752 w 5535001"/>
                <a:gd name="connsiteY75" fmla="*/ 5270836 h 6250127"/>
                <a:gd name="connsiteX76" fmla="*/ 178574 w 5535001"/>
                <a:gd name="connsiteY76" fmla="*/ 5218322 h 6250127"/>
                <a:gd name="connsiteX77" fmla="*/ 126508 w 5535001"/>
                <a:gd name="connsiteY77" fmla="*/ 5165584 h 6250127"/>
                <a:gd name="connsiteX78" fmla="*/ 76345 w 5535001"/>
                <a:gd name="connsiteY78" fmla="*/ 5111167 h 6250127"/>
                <a:gd name="connsiteX79" fmla="*/ 26407 w 5535001"/>
                <a:gd name="connsiteY79" fmla="*/ 5056413 h 6250127"/>
                <a:gd name="connsiteX80" fmla="*/ 0 w 5535001"/>
                <a:gd name="connsiteY80" fmla="*/ 5024776 h 6250127"/>
                <a:gd name="connsiteX81" fmla="*/ 0 w 5535001"/>
                <a:gd name="connsiteY81" fmla="*/ 4492798 h 6250127"/>
                <a:gd name="connsiteX82" fmla="*/ 28534 w 5535001"/>
                <a:gd name="connsiteY82" fmla="*/ 4537879 h 6250127"/>
                <a:gd name="connsiteX83" fmla="*/ 66604 w 5535001"/>
                <a:gd name="connsiteY83" fmla="*/ 4592745 h 6250127"/>
                <a:gd name="connsiteX84" fmla="*/ 104114 w 5535001"/>
                <a:gd name="connsiteY84" fmla="*/ 4647834 h 6250127"/>
                <a:gd name="connsiteX85" fmla="*/ 143751 w 5535001"/>
                <a:gd name="connsiteY85" fmla="*/ 4701580 h 6250127"/>
                <a:gd name="connsiteX86" fmla="*/ 182717 w 5535001"/>
                <a:gd name="connsiteY86" fmla="*/ 4755773 h 6250127"/>
                <a:gd name="connsiteX87" fmla="*/ 223810 w 5535001"/>
                <a:gd name="connsiteY87" fmla="*/ 4808399 h 6250127"/>
                <a:gd name="connsiteX88" fmla="*/ 264679 w 5535001"/>
                <a:gd name="connsiteY88" fmla="*/ 4861249 h 6250127"/>
                <a:gd name="connsiteX89" fmla="*/ 307788 w 5535001"/>
                <a:gd name="connsiteY89" fmla="*/ 4912420 h 6250127"/>
                <a:gd name="connsiteX90" fmla="*/ 351232 w 5535001"/>
                <a:gd name="connsiteY90" fmla="*/ 4963254 h 6250127"/>
                <a:gd name="connsiteX91" fmla="*/ 397028 w 5535001"/>
                <a:gd name="connsiteY91" fmla="*/ 5012185 h 6250127"/>
                <a:gd name="connsiteX92" fmla="*/ 443496 w 5535001"/>
                <a:gd name="connsiteY92" fmla="*/ 5060444 h 6250127"/>
                <a:gd name="connsiteX93" fmla="*/ 455140 w 5535001"/>
                <a:gd name="connsiteY93" fmla="*/ 5072537 h 6250127"/>
                <a:gd name="connsiteX94" fmla="*/ 467345 w 5535001"/>
                <a:gd name="connsiteY94" fmla="*/ 5083958 h 6250127"/>
                <a:gd name="connsiteX95" fmla="*/ 491755 w 5535001"/>
                <a:gd name="connsiteY95" fmla="*/ 5106912 h 6250127"/>
                <a:gd name="connsiteX96" fmla="*/ 540686 w 5535001"/>
                <a:gd name="connsiteY96" fmla="*/ 5152819 h 6250127"/>
                <a:gd name="connsiteX97" fmla="*/ 552890 w 5535001"/>
                <a:gd name="connsiteY97" fmla="*/ 5164353 h 6250127"/>
                <a:gd name="connsiteX98" fmla="*/ 565655 w 5535001"/>
                <a:gd name="connsiteY98" fmla="*/ 5175214 h 6250127"/>
                <a:gd name="connsiteX99" fmla="*/ 591072 w 5535001"/>
                <a:gd name="connsiteY99" fmla="*/ 5197048 h 6250127"/>
                <a:gd name="connsiteX100" fmla="*/ 694197 w 5535001"/>
                <a:gd name="connsiteY100" fmla="*/ 5283041 h 6250127"/>
                <a:gd name="connsiteX101" fmla="*/ 1146221 w 5535001"/>
                <a:gd name="connsiteY101" fmla="*/ 5573716 h 6250127"/>
                <a:gd name="connsiteX102" fmla="*/ 1650982 w 5535001"/>
                <a:gd name="connsiteY102" fmla="*/ 5758130 h 6250127"/>
                <a:gd name="connsiteX103" fmla="*/ 1716485 w 5535001"/>
                <a:gd name="connsiteY103" fmla="*/ 5772798 h 6250127"/>
                <a:gd name="connsiteX104" fmla="*/ 1782211 w 5535001"/>
                <a:gd name="connsiteY104" fmla="*/ 5786235 h 6250127"/>
                <a:gd name="connsiteX105" fmla="*/ 1848386 w 5535001"/>
                <a:gd name="connsiteY105" fmla="*/ 5796984 h 6250127"/>
                <a:gd name="connsiteX106" fmla="*/ 1881417 w 5535001"/>
                <a:gd name="connsiteY106" fmla="*/ 5802359 h 6250127"/>
                <a:gd name="connsiteX107" fmla="*/ 1914560 w 5535001"/>
                <a:gd name="connsiteY107" fmla="*/ 5807061 h 6250127"/>
                <a:gd name="connsiteX108" fmla="*/ 2047469 w 5535001"/>
                <a:gd name="connsiteY108" fmla="*/ 5821282 h 6250127"/>
                <a:gd name="connsiteX109" fmla="*/ 2180601 w 5535001"/>
                <a:gd name="connsiteY109" fmla="*/ 5828896 h 6250127"/>
                <a:gd name="connsiteX110" fmla="*/ 2313622 w 5535001"/>
                <a:gd name="connsiteY110" fmla="*/ 5830463 h 6250127"/>
                <a:gd name="connsiteX111" fmla="*/ 2380021 w 5535001"/>
                <a:gd name="connsiteY111" fmla="*/ 5828448 h 6250127"/>
                <a:gd name="connsiteX112" fmla="*/ 2446195 w 5535001"/>
                <a:gd name="connsiteY112" fmla="*/ 5826433 h 6250127"/>
                <a:gd name="connsiteX113" fmla="*/ 2513041 w 5535001"/>
                <a:gd name="connsiteY113" fmla="*/ 5822737 h 6250127"/>
                <a:gd name="connsiteX114" fmla="*/ 2580111 w 5535001"/>
                <a:gd name="connsiteY114" fmla="*/ 5818258 h 6250127"/>
                <a:gd name="connsiteX115" fmla="*/ 2613590 w 5535001"/>
                <a:gd name="connsiteY115" fmla="*/ 5816355 h 6250127"/>
                <a:gd name="connsiteX116" fmla="*/ 2646845 w 5535001"/>
                <a:gd name="connsiteY116" fmla="*/ 5813108 h 6250127"/>
                <a:gd name="connsiteX117" fmla="*/ 2713244 w 5535001"/>
                <a:gd name="connsiteY117" fmla="*/ 5806838 h 6250127"/>
                <a:gd name="connsiteX118" fmla="*/ 3230882 w 5535001"/>
                <a:gd name="connsiteY118" fmla="*/ 5721292 h 6250127"/>
                <a:gd name="connsiteX119" fmla="*/ 3720416 w 5535001"/>
                <a:gd name="connsiteY119" fmla="*/ 5556472 h 6250127"/>
                <a:gd name="connsiteX120" fmla="*/ 3837425 w 5535001"/>
                <a:gd name="connsiteY120" fmla="*/ 5499927 h 6250127"/>
                <a:gd name="connsiteX121" fmla="*/ 3951634 w 5535001"/>
                <a:gd name="connsiteY121" fmla="*/ 5436552 h 6250127"/>
                <a:gd name="connsiteX122" fmla="*/ 4007284 w 5535001"/>
                <a:gd name="connsiteY122" fmla="*/ 5401841 h 6250127"/>
                <a:gd name="connsiteX123" fmla="*/ 4035164 w 5535001"/>
                <a:gd name="connsiteY123" fmla="*/ 5384374 h 6250127"/>
                <a:gd name="connsiteX124" fmla="*/ 4049049 w 5535001"/>
                <a:gd name="connsiteY124" fmla="*/ 5375640 h 6250127"/>
                <a:gd name="connsiteX125" fmla="*/ 4062485 w 5535001"/>
                <a:gd name="connsiteY125" fmla="*/ 5366123 h 6250127"/>
                <a:gd name="connsiteX126" fmla="*/ 4116567 w 5535001"/>
                <a:gd name="connsiteY126" fmla="*/ 5328277 h 6250127"/>
                <a:gd name="connsiteX127" fmla="*/ 4169976 w 5535001"/>
                <a:gd name="connsiteY127" fmla="*/ 5289199 h 6250127"/>
                <a:gd name="connsiteX128" fmla="*/ 4222042 w 5535001"/>
                <a:gd name="connsiteY128" fmla="*/ 5247994 h 6250127"/>
                <a:gd name="connsiteX129" fmla="*/ 4273213 w 5535001"/>
                <a:gd name="connsiteY129" fmla="*/ 5205558 h 6250127"/>
                <a:gd name="connsiteX130" fmla="*/ 4323151 w 5535001"/>
                <a:gd name="connsiteY130" fmla="*/ 5161329 h 6250127"/>
                <a:gd name="connsiteX131" fmla="*/ 4371971 w 5535001"/>
                <a:gd name="connsiteY131" fmla="*/ 5116093 h 6250127"/>
                <a:gd name="connsiteX132" fmla="*/ 4546868 w 5535001"/>
                <a:gd name="connsiteY132" fmla="*/ 4924400 h 6250127"/>
                <a:gd name="connsiteX133" fmla="*/ 4675634 w 5535001"/>
                <a:gd name="connsiteY133" fmla="*/ 4715352 h 6250127"/>
                <a:gd name="connsiteX134" fmla="*/ 4700155 w 5535001"/>
                <a:gd name="connsiteY134" fmla="*/ 4659255 h 6250127"/>
                <a:gd name="connsiteX135" fmla="*/ 4721206 w 5535001"/>
                <a:gd name="connsiteY135" fmla="*/ 4600135 h 6250127"/>
                <a:gd name="connsiteX136" fmla="*/ 4740465 w 5535001"/>
                <a:gd name="connsiteY136" fmla="*/ 4538887 h 6250127"/>
                <a:gd name="connsiteX137" fmla="*/ 4758492 w 5535001"/>
                <a:gd name="connsiteY137" fmla="*/ 4475848 h 6250127"/>
                <a:gd name="connsiteX138" fmla="*/ 4891288 w 5535001"/>
                <a:gd name="connsiteY138" fmla="*/ 3930329 h 6250127"/>
                <a:gd name="connsiteX139" fmla="*/ 5066298 w 5535001"/>
                <a:gd name="connsiteY139" fmla="*/ 3382235 h 6250127"/>
                <a:gd name="connsiteX140" fmla="*/ 5156994 w 5535001"/>
                <a:gd name="connsiteY140" fmla="*/ 2898635 h 6250127"/>
                <a:gd name="connsiteX141" fmla="*/ 5083317 w 5535001"/>
                <a:gd name="connsiteY141" fmla="*/ 2402047 h 6250127"/>
                <a:gd name="connsiteX142" fmla="*/ 4871022 w 5535001"/>
                <a:gd name="connsiteY142" fmla="*/ 1926958 h 6250127"/>
                <a:gd name="connsiteX143" fmla="*/ 4727028 w 5535001"/>
                <a:gd name="connsiteY143" fmla="*/ 1703577 h 6250127"/>
                <a:gd name="connsiteX144" fmla="*/ 4563776 w 5535001"/>
                <a:gd name="connsiteY144" fmla="*/ 1490834 h 6250127"/>
                <a:gd name="connsiteX145" fmla="*/ 4370291 w 5535001"/>
                <a:gd name="connsiteY145" fmla="*/ 1300596 h 6250127"/>
                <a:gd name="connsiteX146" fmla="*/ 4266046 w 5535001"/>
                <a:gd name="connsiteY146" fmla="*/ 1214491 h 6250127"/>
                <a:gd name="connsiteX147" fmla="*/ 4212973 w 5535001"/>
                <a:gd name="connsiteY147" fmla="*/ 1173062 h 6250127"/>
                <a:gd name="connsiteX148" fmla="*/ 4157995 w 5535001"/>
                <a:gd name="connsiteY148" fmla="*/ 1134545 h 6250127"/>
                <a:gd name="connsiteX149" fmla="*/ 3697126 w 5535001"/>
                <a:gd name="connsiteY149" fmla="*/ 881044 h 6250127"/>
                <a:gd name="connsiteX150" fmla="*/ 3637670 w 5535001"/>
                <a:gd name="connsiteY150" fmla="*/ 856747 h 6250127"/>
                <a:gd name="connsiteX151" fmla="*/ 3608222 w 5535001"/>
                <a:gd name="connsiteY151" fmla="*/ 844318 h 6250127"/>
                <a:gd name="connsiteX152" fmla="*/ 3578214 w 5535001"/>
                <a:gd name="connsiteY152" fmla="*/ 833457 h 6250127"/>
                <a:gd name="connsiteX153" fmla="*/ 3518309 w 5535001"/>
                <a:gd name="connsiteY153" fmla="*/ 812294 h 6250127"/>
                <a:gd name="connsiteX154" fmla="*/ 3503417 w 5535001"/>
                <a:gd name="connsiteY154" fmla="*/ 806920 h 6250127"/>
                <a:gd name="connsiteX155" fmla="*/ 3489533 w 5535001"/>
                <a:gd name="connsiteY155" fmla="*/ 799642 h 6250127"/>
                <a:gd name="connsiteX156" fmla="*/ 3460869 w 5535001"/>
                <a:gd name="connsiteY156" fmla="*/ 787101 h 6250127"/>
                <a:gd name="connsiteX157" fmla="*/ 3402980 w 5535001"/>
                <a:gd name="connsiteY157" fmla="*/ 763475 h 6250127"/>
                <a:gd name="connsiteX158" fmla="*/ 3374092 w 5535001"/>
                <a:gd name="connsiteY158" fmla="*/ 751606 h 6250127"/>
                <a:gd name="connsiteX159" fmla="*/ 3344980 w 5535001"/>
                <a:gd name="connsiteY159" fmla="*/ 740409 h 6250127"/>
                <a:gd name="connsiteX160" fmla="*/ 3226627 w 5535001"/>
                <a:gd name="connsiteY160" fmla="*/ 700772 h 6250127"/>
                <a:gd name="connsiteX161" fmla="*/ 2735750 w 5535001"/>
                <a:gd name="connsiteY161" fmla="*/ 614667 h 6250127"/>
                <a:gd name="connsiteX162" fmla="*/ 2673158 w 5535001"/>
                <a:gd name="connsiteY162" fmla="*/ 610412 h 6250127"/>
                <a:gd name="connsiteX163" fmla="*/ 2610119 w 5535001"/>
                <a:gd name="connsiteY163" fmla="*/ 609628 h 6250127"/>
                <a:gd name="connsiteX164" fmla="*/ 2547080 w 5535001"/>
                <a:gd name="connsiteY164" fmla="*/ 608620 h 6250127"/>
                <a:gd name="connsiteX165" fmla="*/ 2516400 w 5535001"/>
                <a:gd name="connsiteY165" fmla="*/ 608844 h 6250127"/>
                <a:gd name="connsiteX166" fmla="*/ 2486280 w 5535001"/>
                <a:gd name="connsiteY166" fmla="*/ 609740 h 6250127"/>
                <a:gd name="connsiteX167" fmla="*/ 2426376 w 5535001"/>
                <a:gd name="connsiteY167" fmla="*/ 613099 h 6250127"/>
                <a:gd name="connsiteX168" fmla="*/ 2366920 w 5535001"/>
                <a:gd name="connsiteY168" fmla="*/ 618474 h 6250127"/>
                <a:gd name="connsiteX169" fmla="*/ 2337248 w 5535001"/>
                <a:gd name="connsiteY169" fmla="*/ 621497 h 6250127"/>
                <a:gd name="connsiteX170" fmla="*/ 2307800 w 5535001"/>
                <a:gd name="connsiteY170" fmla="*/ 625528 h 6250127"/>
                <a:gd name="connsiteX171" fmla="*/ 2278351 w 5535001"/>
                <a:gd name="connsiteY171" fmla="*/ 629559 h 6250127"/>
                <a:gd name="connsiteX172" fmla="*/ 2249127 w 5535001"/>
                <a:gd name="connsiteY172" fmla="*/ 634710 h 6250127"/>
                <a:gd name="connsiteX173" fmla="*/ 1796096 w 5535001"/>
                <a:gd name="connsiteY173" fmla="*/ 781726 h 6250127"/>
                <a:gd name="connsiteX174" fmla="*/ 1370833 w 5535001"/>
                <a:gd name="connsiteY174" fmla="*/ 1048663 h 6250127"/>
                <a:gd name="connsiteX175" fmla="*/ 959790 w 5535001"/>
                <a:gd name="connsiteY175" fmla="*/ 1390844 h 6250127"/>
                <a:gd name="connsiteX176" fmla="*/ 749062 w 5535001"/>
                <a:gd name="connsiteY176" fmla="*/ 1577611 h 6250127"/>
                <a:gd name="connsiteX177" fmla="*/ 524786 w 5535001"/>
                <a:gd name="connsiteY177" fmla="*/ 1763145 h 6250127"/>
                <a:gd name="connsiteX178" fmla="*/ 84071 w 5535001"/>
                <a:gd name="connsiteY178" fmla="*/ 2098496 h 6250127"/>
                <a:gd name="connsiteX179" fmla="*/ 0 w 5535001"/>
                <a:gd name="connsiteY179" fmla="*/ 2168094 h 6250127"/>
                <a:gd name="connsiteX180" fmla="*/ 0 w 5535001"/>
                <a:gd name="connsiteY180" fmla="*/ 1576676 h 6250127"/>
                <a:gd name="connsiteX181" fmla="*/ 174655 w 5535001"/>
                <a:gd name="connsiteY181" fmla="*/ 1387597 h 6250127"/>
                <a:gd name="connsiteX182" fmla="*/ 363661 w 5535001"/>
                <a:gd name="connsiteY182" fmla="*/ 1188626 h 6250127"/>
                <a:gd name="connsiteX183" fmla="*/ 458052 w 5535001"/>
                <a:gd name="connsiteY183" fmla="*/ 1086397 h 6250127"/>
                <a:gd name="connsiteX184" fmla="*/ 557257 w 5535001"/>
                <a:gd name="connsiteY184" fmla="*/ 981593 h 6250127"/>
                <a:gd name="connsiteX185" fmla="*/ 994165 w 5535001"/>
                <a:gd name="connsiteY185" fmla="*/ 578389 h 6250127"/>
                <a:gd name="connsiteX186" fmla="*/ 1520873 w 5535001"/>
                <a:gd name="connsiteY186" fmla="*/ 237215 h 6250127"/>
                <a:gd name="connsiteX187" fmla="*/ 2141748 w 5535001"/>
                <a:gd name="connsiteY187" fmla="*/ 31190 h 6250127"/>
                <a:gd name="connsiteX188" fmla="*/ 2182505 w 5535001"/>
                <a:gd name="connsiteY188" fmla="*/ 24360 h 6250127"/>
                <a:gd name="connsiteX189" fmla="*/ 2223374 w 5535001"/>
                <a:gd name="connsiteY189" fmla="*/ 18873 h 6250127"/>
                <a:gd name="connsiteX190" fmla="*/ 2264355 w 5535001"/>
                <a:gd name="connsiteY190" fmla="*/ 13611 h 6250127"/>
                <a:gd name="connsiteX191" fmla="*/ 2305336 w 5535001"/>
                <a:gd name="connsiteY191" fmla="*/ 9580 h 6250127"/>
                <a:gd name="connsiteX192" fmla="*/ 2387410 w 5535001"/>
                <a:gd name="connsiteY192" fmla="*/ 3645 h 6250127"/>
                <a:gd name="connsiteX193" fmla="*/ 2469373 w 5535001"/>
                <a:gd name="connsiteY193" fmla="*/ 622 h 62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5535001" h="6250127">
                  <a:moveTo>
                    <a:pt x="2510242" y="174"/>
                  </a:moveTo>
                  <a:cubicBezTo>
                    <a:pt x="2523902" y="-50"/>
                    <a:pt x="2537562" y="-162"/>
                    <a:pt x="2550551" y="510"/>
                  </a:cubicBezTo>
                  <a:lnTo>
                    <a:pt x="2629490" y="3757"/>
                  </a:lnTo>
                  <a:lnTo>
                    <a:pt x="2708317" y="7229"/>
                  </a:lnTo>
                  <a:cubicBezTo>
                    <a:pt x="2734630" y="8572"/>
                    <a:pt x="2760943" y="12155"/>
                    <a:pt x="2787256" y="14619"/>
                  </a:cubicBezTo>
                  <a:cubicBezTo>
                    <a:pt x="2997536" y="34885"/>
                    <a:pt x="3207144" y="77994"/>
                    <a:pt x="3408467" y="145064"/>
                  </a:cubicBezTo>
                  <a:lnTo>
                    <a:pt x="3557723" y="199593"/>
                  </a:lnTo>
                  <a:cubicBezTo>
                    <a:pt x="3570264" y="203848"/>
                    <a:pt x="3582245" y="209447"/>
                    <a:pt x="3594337" y="214597"/>
                  </a:cubicBezTo>
                  <a:lnTo>
                    <a:pt x="3630616" y="230385"/>
                  </a:lnTo>
                  <a:lnTo>
                    <a:pt x="3703172" y="262073"/>
                  </a:lnTo>
                  <a:cubicBezTo>
                    <a:pt x="3715265" y="267335"/>
                    <a:pt x="3727358" y="272598"/>
                    <a:pt x="3739003" y="278756"/>
                  </a:cubicBezTo>
                  <a:cubicBezTo>
                    <a:pt x="3744937" y="281667"/>
                    <a:pt x="3750984" y="284131"/>
                    <a:pt x="3756806" y="287266"/>
                  </a:cubicBezTo>
                  <a:cubicBezTo>
                    <a:pt x="3762517" y="290513"/>
                    <a:pt x="3768115" y="294208"/>
                    <a:pt x="3773714" y="297567"/>
                  </a:cubicBezTo>
                  <a:lnTo>
                    <a:pt x="3840784" y="339332"/>
                  </a:lnTo>
                  <a:cubicBezTo>
                    <a:pt x="3851869" y="346386"/>
                    <a:pt x="3863290" y="352881"/>
                    <a:pt x="3873927" y="360495"/>
                  </a:cubicBezTo>
                  <a:lnTo>
                    <a:pt x="3906062" y="383001"/>
                  </a:lnTo>
                  <a:lnTo>
                    <a:pt x="3969662" y="428572"/>
                  </a:lnTo>
                  <a:cubicBezTo>
                    <a:pt x="4137281" y="552188"/>
                    <a:pt x="4285417" y="693270"/>
                    <a:pt x="4423029" y="837600"/>
                  </a:cubicBezTo>
                  <a:cubicBezTo>
                    <a:pt x="4440160" y="855739"/>
                    <a:pt x="4457404" y="873766"/>
                    <a:pt x="4474647" y="891569"/>
                  </a:cubicBezTo>
                  <a:lnTo>
                    <a:pt x="4524250" y="946883"/>
                  </a:lnTo>
                  <a:lnTo>
                    <a:pt x="4573965" y="1001748"/>
                  </a:lnTo>
                  <a:cubicBezTo>
                    <a:pt x="4590760" y="1019887"/>
                    <a:pt x="4605988" y="1039146"/>
                    <a:pt x="4622224" y="1057509"/>
                  </a:cubicBezTo>
                  <a:cubicBezTo>
                    <a:pt x="4653911" y="1094907"/>
                    <a:pt x="4686831" y="1131409"/>
                    <a:pt x="4717510" y="1169143"/>
                  </a:cubicBezTo>
                  <a:cubicBezTo>
                    <a:pt x="4733186" y="1187730"/>
                    <a:pt x="4748862" y="1206430"/>
                    <a:pt x="4764986" y="1224681"/>
                  </a:cubicBezTo>
                  <a:cubicBezTo>
                    <a:pt x="4780886" y="1243044"/>
                    <a:pt x="4797233" y="1261071"/>
                    <a:pt x="4813021" y="1279994"/>
                  </a:cubicBezTo>
                  <a:cubicBezTo>
                    <a:pt x="4877292" y="1354230"/>
                    <a:pt x="4941339" y="1428914"/>
                    <a:pt x="5001915" y="1506846"/>
                  </a:cubicBezTo>
                  <a:cubicBezTo>
                    <a:pt x="5062603" y="1584665"/>
                    <a:pt x="5118252" y="1666739"/>
                    <a:pt x="5170542" y="1751165"/>
                  </a:cubicBezTo>
                  <a:cubicBezTo>
                    <a:pt x="5274898" y="1920240"/>
                    <a:pt x="5363579" y="2101295"/>
                    <a:pt x="5428969" y="2293660"/>
                  </a:cubicBezTo>
                  <a:cubicBezTo>
                    <a:pt x="5494136" y="2485801"/>
                    <a:pt x="5533102" y="2690819"/>
                    <a:pt x="5534893" y="2899307"/>
                  </a:cubicBezTo>
                  <a:cubicBezTo>
                    <a:pt x="5536124" y="3003439"/>
                    <a:pt x="5526831" y="3108132"/>
                    <a:pt x="5508804" y="3211144"/>
                  </a:cubicBezTo>
                  <a:cubicBezTo>
                    <a:pt x="5490441" y="3314157"/>
                    <a:pt x="5462336" y="3415490"/>
                    <a:pt x="5426282" y="3513352"/>
                  </a:cubicBezTo>
                  <a:cubicBezTo>
                    <a:pt x="5363355" y="3684890"/>
                    <a:pt x="5302219" y="3856428"/>
                    <a:pt x="5248250" y="4030542"/>
                  </a:cubicBezTo>
                  <a:lnTo>
                    <a:pt x="5208612" y="4161771"/>
                  </a:lnTo>
                  <a:lnTo>
                    <a:pt x="5170318" y="4294680"/>
                  </a:lnTo>
                  <a:lnTo>
                    <a:pt x="5132248" y="4430164"/>
                  </a:lnTo>
                  <a:lnTo>
                    <a:pt x="5112765" y="4498914"/>
                  </a:lnTo>
                  <a:lnTo>
                    <a:pt x="5091715" y="4569119"/>
                  </a:lnTo>
                  <a:cubicBezTo>
                    <a:pt x="5085221" y="4592297"/>
                    <a:pt x="5076823" y="4616482"/>
                    <a:pt x="5068985" y="4640220"/>
                  </a:cubicBezTo>
                  <a:cubicBezTo>
                    <a:pt x="5060699" y="4664182"/>
                    <a:pt x="5053981" y="4687807"/>
                    <a:pt x="5043904" y="4712105"/>
                  </a:cubicBezTo>
                  <a:lnTo>
                    <a:pt x="5015799" y="4784438"/>
                  </a:lnTo>
                  <a:cubicBezTo>
                    <a:pt x="5005274" y="4808511"/>
                    <a:pt x="4993965" y="4832473"/>
                    <a:pt x="4982880" y="4856435"/>
                  </a:cubicBezTo>
                  <a:cubicBezTo>
                    <a:pt x="4936524" y="4951273"/>
                    <a:pt x="4881099" y="5044096"/>
                    <a:pt x="4817276" y="5125275"/>
                  </a:cubicBezTo>
                  <a:cubicBezTo>
                    <a:pt x="4755244" y="5208805"/>
                    <a:pt x="4686943" y="5282817"/>
                    <a:pt x="4618753" y="5355374"/>
                  </a:cubicBezTo>
                  <a:cubicBezTo>
                    <a:pt x="4602069" y="5374073"/>
                    <a:pt x="4584154" y="5391092"/>
                    <a:pt x="4566575" y="5408560"/>
                  </a:cubicBezTo>
                  <a:lnTo>
                    <a:pt x="4513837" y="5461186"/>
                  </a:lnTo>
                  <a:cubicBezTo>
                    <a:pt x="4496593" y="5479101"/>
                    <a:pt x="4477894" y="5495560"/>
                    <a:pt x="4459531" y="5512580"/>
                  </a:cubicBezTo>
                  <a:lnTo>
                    <a:pt x="4404554" y="5563526"/>
                  </a:lnTo>
                  <a:cubicBezTo>
                    <a:pt x="4386527" y="5580770"/>
                    <a:pt x="4366932" y="5596670"/>
                    <a:pt x="4348009" y="5613017"/>
                  </a:cubicBezTo>
                  <a:lnTo>
                    <a:pt x="4290568" y="5661948"/>
                  </a:lnTo>
                  <a:lnTo>
                    <a:pt x="4276124" y="5674153"/>
                  </a:lnTo>
                  <a:lnTo>
                    <a:pt x="4261120" y="5685798"/>
                  </a:lnTo>
                  <a:lnTo>
                    <a:pt x="4231112" y="5708976"/>
                  </a:lnTo>
                  <a:lnTo>
                    <a:pt x="4170984" y="5755443"/>
                  </a:lnTo>
                  <a:cubicBezTo>
                    <a:pt x="4130227" y="5785563"/>
                    <a:pt x="4087790" y="5813892"/>
                    <a:pt x="4046025" y="5843228"/>
                  </a:cubicBezTo>
                  <a:cubicBezTo>
                    <a:pt x="4002917" y="5870437"/>
                    <a:pt x="3959248" y="5897309"/>
                    <a:pt x="3915356" y="5923735"/>
                  </a:cubicBezTo>
                  <a:cubicBezTo>
                    <a:pt x="3737659" y="6026299"/>
                    <a:pt x="3544847" y="6106022"/>
                    <a:pt x="3346323" y="6158872"/>
                  </a:cubicBezTo>
                  <a:cubicBezTo>
                    <a:pt x="3147800" y="6211946"/>
                    <a:pt x="2944462" y="6239714"/>
                    <a:pt x="2743476" y="6247328"/>
                  </a:cubicBezTo>
                  <a:lnTo>
                    <a:pt x="2668120" y="6249344"/>
                  </a:lnTo>
                  <a:lnTo>
                    <a:pt x="2630498" y="6250127"/>
                  </a:lnTo>
                  <a:lnTo>
                    <a:pt x="2592988" y="6249568"/>
                  </a:lnTo>
                  <a:lnTo>
                    <a:pt x="2518080" y="6247777"/>
                  </a:lnTo>
                  <a:cubicBezTo>
                    <a:pt x="2493110" y="6247105"/>
                    <a:pt x="2468365" y="6246881"/>
                    <a:pt x="2442948" y="6244529"/>
                  </a:cubicBezTo>
                  <a:cubicBezTo>
                    <a:pt x="2392337" y="6240722"/>
                    <a:pt x="2341950" y="6237699"/>
                    <a:pt x="2291676" y="6232213"/>
                  </a:cubicBezTo>
                  <a:lnTo>
                    <a:pt x="2141412" y="6212394"/>
                  </a:lnTo>
                  <a:lnTo>
                    <a:pt x="1992715" y="6184961"/>
                  </a:lnTo>
                  <a:cubicBezTo>
                    <a:pt x="1943561" y="6173988"/>
                    <a:pt x="1894630" y="6162231"/>
                    <a:pt x="1845811" y="6151034"/>
                  </a:cubicBezTo>
                  <a:cubicBezTo>
                    <a:pt x="1797215" y="6138829"/>
                    <a:pt x="1749180" y="6123938"/>
                    <a:pt x="1701033" y="6110724"/>
                  </a:cubicBezTo>
                  <a:cubicBezTo>
                    <a:pt x="1676847" y="6104566"/>
                    <a:pt x="1653334" y="6095833"/>
                    <a:pt x="1629484" y="6088219"/>
                  </a:cubicBezTo>
                  <a:lnTo>
                    <a:pt x="1558383" y="6064929"/>
                  </a:lnTo>
                  <a:cubicBezTo>
                    <a:pt x="1369713" y="6000210"/>
                    <a:pt x="1186978" y="5921271"/>
                    <a:pt x="1011968" y="5828896"/>
                  </a:cubicBezTo>
                  <a:cubicBezTo>
                    <a:pt x="837071" y="5736408"/>
                    <a:pt x="668556" y="5631940"/>
                    <a:pt x="511237" y="5512356"/>
                  </a:cubicBezTo>
                  <a:cubicBezTo>
                    <a:pt x="471152" y="5483468"/>
                    <a:pt x="433642" y="5451220"/>
                    <a:pt x="395572" y="5419757"/>
                  </a:cubicBezTo>
                  <a:cubicBezTo>
                    <a:pt x="356831" y="5388965"/>
                    <a:pt x="321112" y="5354926"/>
                    <a:pt x="284722" y="5321559"/>
                  </a:cubicBezTo>
                  <a:lnTo>
                    <a:pt x="257513" y="5296477"/>
                  </a:lnTo>
                  <a:lnTo>
                    <a:pt x="243853" y="5283937"/>
                  </a:lnTo>
                  <a:lnTo>
                    <a:pt x="230752" y="5270836"/>
                  </a:lnTo>
                  <a:lnTo>
                    <a:pt x="178574" y="5218322"/>
                  </a:lnTo>
                  <a:cubicBezTo>
                    <a:pt x="161331" y="5200631"/>
                    <a:pt x="143191" y="5183948"/>
                    <a:pt x="126508" y="5165584"/>
                  </a:cubicBezTo>
                  <a:lnTo>
                    <a:pt x="76345" y="5111167"/>
                  </a:lnTo>
                  <a:cubicBezTo>
                    <a:pt x="59774" y="5092916"/>
                    <a:pt x="42530" y="5075112"/>
                    <a:pt x="26407" y="5056413"/>
                  </a:cubicBezTo>
                  <a:lnTo>
                    <a:pt x="0" y="5024776"/>
                  </a:lnTo>
                  <a:lnTo>
                    <a:pt x="0" y="4492798"/>
                  </a:lnTo>
                  <a:lnTo>
                    <a:pt x="28534" y="4537879"/>
                  </a:lnTo>
                  <a:cubicBezTo>
                    <a:pt x="41299" y="4556130"/>
                    <a:pt x="54175" y="4574382"/>
                    <a:pt x="66604" y="4592745"/>
                  </a:cubicBezTo>
                  <a:lnTo>
                    <a:pt x="104114" y="4647834"/>
                  </a:lnTo>
                  <a:lnTo>
                    <a:pt x="143751" y="4701580"/>
                  </a:lnTo>
                  <a:cubicBezTo>
                    <a:pt x="156964" y="4719495"/>
                    <a:pt x="169728" y="4737746"/>
                    <a:pt x="182717" y="4755773"/>
                  </a:cubicBezTo>
                  <a:lnTo>
                    <a:pt x="223810" y="4808399"/>
                  </a:lnTo>
                  <a:lnTo>
                    <a:pt x="264679" y="4861249"/>
                  </a:lnTo>
                  <a:cubicBezTo>
                    <a:pt x="278563" y="4878717"/>
                    <a:pt x="293455" y="4895288"/>
                    <a:pt x="307788" y="4912420"/>
                  </a:cubicBezTo>
                  <a:lnTo>
                    <a:pt x="351232" y="4963254"/>
                  </a:lnTo>
                  <a:cubicBezTo>
                    <a:pt x="365788" y="4980162"/>
                    <a:pt x="381688" y="4995837"/>
                    <a:pt x="397028" y="5012185"/>
                  </a:cubicBezTo>
                  <a:lnTo>
                    <a:pt x="443496" y="5060444"/>
                  </a:lnTo>
                  <a:lnTo>
                    <a:pt x="455140" y="5072537"/>
                  </a:lnTo>
                  <a:lnTo>
                    <a:pt x="467345" y="5083958"/>
                  </a:lnTo>
                  <a:lnTo>
                    <a:pt x="491755" y="5106912"/>
                  </a:lnTo>
                  <a:lnTo>
                    <a:pt x="540686" y="5152819"/>
                  </a:lnTo>
                  <a:lnTo>
                    <a:pt x="552890" y="5164353"/>
                  </a:lnTo>
                  <a:lnTo>
                    <a:pt x="565655" y="5175214"/>
                  </a:lnTo>
                  <a:lnTo>
                    <a:pt x="591072" y="5197048"/>
                  </a:lnTo>
                  <a:cubicBezTo>
                    <a:pt x="624999" y="5226160"/>
                    <a:pt x="658366" y="5256056"/>
                    <a:pt x="694197" y="5283041"/>
                  </a:cubicBezTo>
                  <a:cubicBezTo>
                    <a:pt x="834272" y="5394675"/>
                    <a:pt x="985207" y="5493881"/>
                    <a:pt x="1146221" y="5573716"/>
                  </a:cubicBezTo>
                  <a:cubicBezTo>
                    <a:pt x="1307122" y="5653774"/>
                    <a:pt x="1476869" y="5715918"/>
                    <a:pt x="1650982" y="5758130"/>
                  </a:cubicBezTo>
                  <a:lnTo>
                    <a:pt x="1716485" y="5772798"/>
                  </a:lnTo>
                  <a:cubicBezTo>
                    <a:pt x="1738431" y="5777390"/>
                    <a:pt x="1759929" y="5783100"/>
                    <a:pt x="1782211" y="5786235"/>
                  </a:cubicBezTo>
                  <a:lnTo>
                    <a:pt x="1848386" y="5796984"/>
                  </a:lnTo>
                  <a:lnTo>
                    <a:pt x="1881417" y="5802359"/>
                  </a:lnTo>
                  <a:cubicBezTo>
                    <a:pt x="1892390" y="5804151"/>
                    <a:pt x="1903363" y="5806054"/>
                    <a:pt x="1914560" y="5807061"/>
                  </a:cubicBezTo>
                  <a:cubicBezTo>
                    <a:pt x="1959012" y="5811765"/>
                    <a:pt x="2003241" y="5817251"/>
                    <a:pt x="2047469" y="5821282"/>
                  </a:cubicBezTo>
                  <a:lnTo>
                    <a:pt x="2180601" y="5828896"/>
                  </a:lnTo>
                  <a:lnTo>
                    <a:pt x="2313622" y="5830463"/>
                  </a:lnTo>
                  <a:cubicBezTo>
                    <a:pt x="2335680" y="5830799"/>
                    <a:pt x="2357962" y="5829008"/>
                    <a:pt x="2380021" y="5828448"/>
                  </a:cubicBezTo>
                  <a:lnTo>
                    <a:pt x="2446195" y="5826433"/>
                  </a:lnTo>
                  <a:cubicBezTo>
                    <a:pt x="2468029" y="5826208"/>
                    <a:pt x="2490647" y="5824193"/>
                    <a:pt x="2513041" y="5822737"/>
                  </a:cubicBezTo>
                  <a:lnTo>
                    <a:pt x="2580111" y="5818258"/>
                  </a:lnTo>
                  <a:lnTo>
                    <a:pt x="2613590" y="5816355"/>
                  </a:lnTo>
                  <a:lnTo>
                    <a:pt x="2646845" y="5813108"/>
                  </a:lnTo>
                  <a:cubicBezTo>
                    <a:pt x="2669016" y="5810869"/>
                    <a:pt x="2691074" y="5808741"/>
                    <a:pt x="2713244" y="5806838"/>
                  </a:cubicBezTo>
                  <a:cubicBezTo>
                    <a:pt x="2889933" y="5789371"/>
                    <a:pt x="3062815" y="5762050"/>
                    <a:pt x="3230882" y="5721292"/>
                  </a:cubicBezTo>
                  <a:cubicBezTo>
                    <a:pt x="3398837" y="5680423"/>
                    <a:pt x="3562426" y="5626902"/>
                    <a:pt x="3720416" y="5556472"/>
                  </a:cubicBezTo>
                  <a:cubicBezTo>
                    <a:pt x="3759381" y="5537997"/>
                    <a:pt x="3798347" y="5518962"/>
                    <a:pt x="3837425" y="5499927"/>
                  </a:cubicBezTo>
                  <a:cubicBezTo>
                    <a:pt x="3875271" y="5478765"/>
                    <a:pt x="3913900" y="5458610"/>
                    <a:pt x="3951634" y="5436552"/>
                  </a:cubicBezTo>
                  <a:lnTo>
                    <a:pt x="4007284" y="5401841"/>
                  </a:lnTo>
                  <a:lnTo>
                    <a:pt x="4035164" y="5384374"/>
                  </a:lnTo>
                  <a:lnTo>
                    <a:pt x="4049049" y="5375640"/>
                  </a:lnTo>
                  <a:lnTo>
                    <a:pt x="4062485" y="5366123"/>
                  </a:lnTo>
                  <a:lnTo>
                    <a:pt x="4116567" y="5328277"/>
                  </a:lnTo>
                  <a:cubicBezTo>
                    <a:pt x="4134594" y="5315624"/>
                    <a:pt x="4152957" y="5303420"/>
                    <a:pt x="4169976" y="5289199"/>
                  </a:cubicBezTo>
                  <a:lnTo>
                    <a:pt x="4222042" y="5247994"/>
                  </a:lnTo>
                  <a:cubicBezTo>
                    <a:pt x="4239398" y="5234222"/>
                    <a:pt x="4256865" y="5220562"/>
                    <a:pt x="4273213" y="5205558"/>
                  </a:cubicBezTo>
                  <a:lnTo>
                    <a:pt x="4323151" y="5161329"/>
                  </a:lnTo>
                  <a:cubicBezTo>
                    <a:pt x="4339611" y="5146437"/>
                    <a:pt x="4356631" y="5131881"/>
                    <a:pt x="4371971" y="5116093"/>
                  </a:cubicBezTo>
                  <a:cubicBezTo>
                    <a:pt x="4435457" y="5054398"/>
                    <a:pt x="4496258" y="4991135"/>
                    <a:pt x="4546868" y="4924400"/>
                  </a:cubicBezTo>
                  <a:cubicBezTo>
                    <a:pt x="4600054" y="4858450"/>
                    <a:pt x="4640699" y="4788916"/>
                    <a:pt x="4675634" y="4715352"/>
                  </a:cubicBezTo>
                  <a:lnTo>
                    <a:pt x="4700155" y="4659255"/>
                  </a:lnTo>
                  <a:lnTo>
                    <a:pt x="4721206" y="4600135"/>
                  </a:lnTo>
                  <a:cubicBezTo>
                    <a:pt x="4728707" y="4580988"/>
                    <a:pt x="4733970" y="4559266"/>
                    <a:pt x="4740465" y="4538887"/>
                  </a:cubicBezTo>
                  <a:cubicBezTo>
                    <a:pt x="4746623" y="4518061"/>
                    <a:pt x="4753005" y="4497906"/>
                    <a:pt x="4758492" y="4475848"/>
                  </a:cubicBezTo>
                  <a:cubicBezTo>
                    <a:pt x="4803168" y="4303637"/>
                    <a:pt x="4840902" y="4115080"/>
                    <a:pt x="4891288" y="3930329"/>
                  </a:cubicBezTo>
                  <a:cubicBezTo>
                    <a:pt x="4940891" y="3744906"/>
                    <a:pt x="5000235" y="3562059"/>
                    <a:pt x="5066298" y="3382235"/>
                  </a:cubicBezTo>
                  <a:cubicBezTo>
                    <a:pt x="5124186" y="3226932"/>
                    <a:pt x="5154530" y="3064015"/>
                    <a:pt x="5156994" y="2898635"/>
                  </a:cubicBezTo>
                  <a:cubicBezTo>
                    <a:pt x="5159681" y="2733255"/>
                    <a:pt x="5132920" y="2565636"/>
                    <a:pt x="5083317" y="2402047"/>
                  </a:cubicBezTo>
                  <a:cubicBezTo>
                    <a:pt x="5033938" y="2238123"/>
                    <a:pt x="4960150" y="2079013"/>
                    <a:pt x="4871022" y="1926958"/>
                  </a:cubicBezTo>
                  <a:cubicBezTo>
                    <a:pt x="4826570" y="1850818"/>
                    <a:pt x="4777415" y="1776918"/>
                    <a:pt x="4727028" y="1703577"/>
                  </a:cubicBezTo>
                  <a:cubicBezTo>
                    <a:pt x="4676418" y="1630349"/>
                    <a:pt x="4622784" y="1558464"/>
                    <a:pt x="4563776" y="1490834"/>
                  </a:cubicBezTo>
                  <a:cubicBezTo>
                    <a:pt x="4503647" y="1423764"/>
                    <a:pt x="4439041" y="1359157"/>
                    <a:pt x="4370291" y="1300596"/>
                  </a:cubicBezTo>
                  <a:cubicBezTo>
                    <a:pt x="4336812" y="1270141"/>
                    <a:pt x="4301541" y="1242148"/>
                    <a:pt x="4266046" y="1214491"/>
                  </a:cubicBezTo>
                  <a:cubicBezTo>
                    <a:pt x="4248355" y="1200607"/>
                    <a:pt x="4230776" y="1186611"/>
                    <a:pt x="4212973" y="1173062"/>
                  </a:cubicBezTo>
                  <a:cubicBezTo>
                    <a:pt x="4194722" y="1160074"/>
                    <a:pt x="4176359" y="1147197"/>
                    <a:pt x="4157995" y="1134545"/>
                  </a:cubicBezTo>
                  <a:cubicBezTo>
                    <a:pt x="4011426" y="1031980"/>
                    <a:pt x="3855004" y="948562"/>
                    <a:pt x="3697126" y="881044"/>
                  </a:cubicBezTo>
                  <a:lnTo>
                    <a:pt x="3637670" y="856747"/>
                  </a:lnTo>
                  <a:lnTo>
                    <a:pt x="3608222" y="844318"/>
                  </a:lnTo>
                  <a:cubicBezTo>
                    <a:pt x="3598480" y="840063"/>
                    <a:pt x="3588179" y="837040"/>
                    <a:pt x="3578214" y="833457"/>
                  </a:cubicBezTo>
                  <a:lnTo>
                    <a:pt x="3518309" y="812294"/>
                  </a:lnTo>
                  <a:cubicBezTo>
                    <a:pt x="3513383" y="810503"/>
                    <a:pt x="3508344" y="808823"/>
                    <a:pt x="3503417" y="806920"/>
                  </a:cubicBezTo>
                  <a:cubicBezTo>
                    <a:pt x="3498603" y="804792"/>
                    <a:pt x="3494236" y="801993"/>
                    <a:pt x="3489533" y="799642"/>
                  </a:cubicBezTo>
                  <a:cubicBezTo>
                    <a:pt x="3480240" y="794827"/>
                    <a:pt x="3470498" y="791020"/>
                    <a:pt x="3460869" y="787101"/>
                  </a:cubicBezTo>
                  <a:lnTo>
                    <a:pt x="3402980" y="763475"/>
                  </a:lnTo>
                  <a:lnTo>
                    <a:pt x="3374092" y="751606"/>
                  </a:lnTo>
                  <a:cubicBezTo>
                    <a:pt x="3364462" y="747688"/>
                    <a:pt x="3354945" y="743433"/>
                    <a:pt x="3344980" y="740409"/>
                  </a:cubicBezTo>
                  <a:lnTo>
                    <a:pt x="3226627" y="700772"/>
                  </a:lnTo>
                  <a:cubicBezTo>
                    <a:pt x="3067405" y="652849"/>
                    <a:pt x="2902697" y="625192"/>
                    <a:pt x="2735750" y="614667"/>
                  </a:cubicBezTo>
                  <a:cubicBezTo>
                    <a:pt x="2714811" y="613435"/>
                    <a:pt x="2694209" y="610860"/>
                    <a:pt x="2673158" y="610412"/>
                  </a:cubicBezTo>
                  <a:lnTo>
                    <a:pt x="2610119" y="609628"/>
                  </a:lnTo>
                  <a:lnTo>
                    <a:pt x="2547080" y="608620"/>
                  </a:lnTo>
                  <a:cubicBezTo>
                    <a:pt x="2536443" y="608173"/>
                    <a:pt x="2526365" y="608397"/>
                    <a:pt x="2516400" y="608844"/>
                  </a:cubicBezTo>
                  <a:lnTo>
                    <a:pt x="2486280" y="609740"/>
                  </a:lnTo>
                  <a:cubicBezTo>
                    <a:pt x="2466125" y="609852"/>
                    <a:pt x="2446307" y="611868"/>
                    <a:pt x="2426376" y="613099"/>
                  </a:cubicBezTo>
                  <a:cubicBezTo>
                    <a:pt x="2406333" y="613995"/>
                    <a:pt x="2386627" y="616458"/>
                    <a:pt x="2366920" y="618474"/>
                  </a:cubicBezTo>
                  <a:cubicBezTo>
                    <a:pt x="2357066" y="619482"/>
                    <a:pt x="2347101" y="620153"/>
                    <a:pt x="2337248" y="621497"/>
                  </a:cubicBezTo>
                  <a:lnTo>
                    <a:pt x="2307800" y="625528"/>
                  </a:lnTo>
                  <a:lnTo>
                    <a:pt x="2278351" y="629559"/>
                  </a:lnTo>
                  <a:lnTo>
                    <a:pt x="2249127" y="634710"/>
                  </a:lnTo>
                  <a:cubicBezTo>
                    <a:pt x="2093377" y="661918"/>
                    <a:pt x="1942329" y="710849"/>
                    <a:pt x="1796096" y="781726"/>
                  </a:cubicBezTo>
                  <a:cubicBezTo>
                    <a:pt x="1649751" y="852268"/>
                    <a:pt x="1508892" y="944307"/>
                    <a:pt x="1370833" y="1048663"/>
                  </a:cubicBezTo>
                  <a:cubicBezTo>
                    <a:pt x="1232774" y="1153244"/>
                    <a:pt x="1097290" y="1269917"/>
                    <a:pt x="959790" y="1390844"/>
                  </a:cubicBezTo>
                  <a:lnTo>
                    <a:pt x="749062" y="1577611"/>
                  </a:lnTo>
                  <a:cubicBezTo>
                    <a:pt x="674602" y="1642329"/>
                    <a:pt x="599806" y="1704137"/>
                    <a:pt x="524786" y="1763145"/>
                  </a:cubicBezTo>
                  <a:cubicBezTo>
                    <a:pt x="374858" y="1881498"/>
                    <a:pt x="223810" y="1987422"/>
                    <a:pt x="84071" y="2098496"/>
                  </a:cubicBezTo>
                  <a:lnTo>
                    <a:pt x="0" y="2168094"/>
                  </a:lnTo>
                  <a:lnTo>
                    <a:pt x="0" y="1576676"/>
                  </a:lnTo>
                  <a:lnTo>
                    <a:pt x="174655" y="1387597"/>
                  </a:lnTo>
                  <a:cubicBezTo>
                    <a:pt x="238926" y="1320079"/>
                    <a:pt x="302749" y="1254577"/>
                    <a:pt x="363661" y="1188626"/>
                  </a:cubicBezTo>
                  <a:lnTo>
                    <a:pt x="458052" y="1086397"/>
                  </a:lnTo>
                  <a:cubicBezTo>
                    <a:pt x="490635" y="1051351"/>
                    <a:pt x="523666" y="1016416"/>
                    <a:pt x="557257" y="981593"/>
                  </a:cubicBezTo>
                  <a:cubicBezTo>
                    <a:pt x="691510" y="842414"/>
                    <a:pt x="835055" y="705699"/>
                    <a:pt x="994165" y="578389"/>
                  </a:cubicBezTo>
                  <a:cubicBezTo>
                    <a:pt x="1152939" y="451190"/>
                    <a:pt x="1328060" y="333398"/>
                    <a:pt x="1520873" y="237215"/>
                  </a:cubicBezTo>
                  <a:cubicBezTo>
                    <a:pt x="1713238" y="141033"/>
                    <a:pt x="1924302" y="68028"/>
                    <a:pt x="2141748" y="31190"/>
                  </a:cubicBezTo>
                  <a:lnTo>
                    <a:pt x="2182505" y="24360"/>
                  </a:lnTo>
                  <a:cubicBezTo>
                    <a:pt x="2196165" y="22344"/>
                    <a:pt x="2209826" y="20665"/>
                    <a:pt x="2223374" y="18873"/>
                  </a:cubicBezTo>
                  <a:lnTo>
                    <a:pt x="2264355" y="13611"/>
                  </a:lnTo>
                  <a:cubicBezTo>
                    <a:pt x="2278015" y="11931"/>
                    <a:pt x="2291676" y="10924"/>
                    <a:pt x="2305336" y="9580"/>
                  </a:cubicBezTo>
                  <a:cubicBezTo>
                    <a:pt x="2332657" y="7229"/>
                    <a:pt x="2360090" y="4653"/>
                    <a:pt x="2387410" y="3645"/>
                  </a:cubicBezTo>
                  <a:cubicBezTo>
                    <a:pt x="2414731" y="2414"/>
                    <a:pt x="2442164" y="510"/>
                    <a:pt x="2469373" y="62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reeform: Shape 33">
              <a:extLst>
                <a:ext uri="{FF2B5EF4-FFF2-40B4-BE49-F238E27FC236}">
                  <a16:creationId xmlns:a16="http://schemas.microsoft.com/office/drawing/2014/main" id="{F1E75360-B005-450D-92A5-52D302149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646908" cy="6130481"/>
            </a:xfrm>
            <a:custGeom>
              <a:avLst/>
              <a:gdLst>
                <a:gd name="connsiteX0" fmla="*/ 2616837 w 5646908"/>
                <a:gd name="connsiteY0" fmla="*/ 0 h 6130481"/>
                <a:gd name="connsiteX1" fmla="*/ 4918721 w 5646908"/>
                <a:gd name="connsiteY1" fmla="*/ 1134258 h 6130481"/>
                <a:gd name="connsiteX2" fmla="*/ 5539036 w 5646908"/>
                <a:gd name="connsiteY2" fmla="*/ 3362353 h 6130481"/>
                <a:gd name="connsiteX3" fmla="*/ 4712024 w 5646908"/>
                <a:gd name="connsiteY3" fmla="*/ 5293280 h 6130481"/>
                <a:gd name="connsiteX4" fmla="*/ 2547864 w 5646908"/>
                <a:gd name="connsiteY4" fmla="*/ 6130481 h 6130481"/>
                <a:gd name="connsiteX5" fmla="*/ 263223 w 5646908"/>
                <a:gd name="connsiteY5" fmla="*/ 5212325 h 6130481"/>
                <a:gd name="connsiteX6" fmla="*/ 49974 w 5646908"/>
                <a:gd name="connsiteY6" fmla="*/ 4985345 h 6130481"/>
                <a:gd name="connsiteX7" fmla="*/ 0 w 5646908"/>
                <a:gd name="connsiteY7" fmla="*/ 4920618 h 6130481"/>
                <a:gd name="connsiteX8" fmla="*/ 0 w 5646908"/>
                <a:gd name="connsiteY8" fmla="*/ 3760303 h 6130481"/>
                <a:gd name="connsiteX9" fmla="*/ 80488 w 5646908"/>
                <a:gd name="connsiteY9" fmla="*/ 3974159 h 6130481"/>
                <a:gd name="connsiteX10" fmla="*/ 664748 w 5646908"/>
                <a:gd name="connsiteY10" fmla="*/ 4813600 h 6130481"/>
                <a:gd name="connsiteX11" fmla="*/ 2548087 w 5646908"/>
                <a:gd name="connsiteY11" fmla="*/ 5570406 h 6130481"/>
                <a:gd name="connsiteX12" fmla="*/ 3536561 w 5646908"/>
                <a:gd name="connsiteY12" fmla="*/ 5407153 h 6130481"/>
                <a:gd name="connsiteX13" fmla="*/ 4308035 w 5646908"/>
                <a:gd name="connsiteY13" fmla="*/ 4897241 h 6130481"/>
                <a:gd name="connsiteX14" fmla="*/ 4569038 w 5646908"/>
                <a:gd name="connsiteY14" fmla="*/ 4564802 h 6130481"/>
                <a:gd name="connsiteX15" fmla="*/ 4699147 w 5646908"/>
                <a:gd name="connsiteY15" fmla="*/ 4149952 h 6130481"/>
                <a:gd name="connsiteX16" fmla="*/ 5003034 w 5646908"/>
                <a:gd name="connsiteY16" fmla="*/ 3168421 h 6130481"/>
                <a:gd name="connsiteX17" fmla="*/ 4994189 w 5646908"/>
                <a:gd name="connsiteY17" fmla="*/ 2321590 h 6130481"/>
                <a:gd name="connsiteX18" fmla="*/ 4487860 w 5646908"/>
                <a:gd name="connsiteY18" fmla="*/ 1501856 h 6130481"/>
                <a:gd name="connsiteX19" fmla="*/ 3640469 w 5646908"/>
                <a:gd name="connsiteY19" fmla="*/ 808425 h 6130481"/>
                <a:gd name="connsiteX20" fmla="*/ 2616837 w 5646908"/>
                <a:gd name="connsiteY20" fmla="*/ 559851 h 6130481"/>
                <a:gd name="connsiteX21" fmla="*/ 1762952 w 5646908"/>
                <a:gd name="connsiteY21" fmla="*/ 812008 h 6130481"/>
                <a:gd name="connsiteX22" fmla="*/ 939635 w 5646908"/>
                <a:gd name="connsiteY22" fmla="*/ 1502976 h 6130481"/>
                <a:gd name="connsiteX23" fmla="*/ 585250 w 5646908"/>
                <a:gd name="connsiteY23" fmla="*/ 1831049 h 6130481"/>
                <a:gd name="connsiteX24" fmla="*/ 40403 w 5646908"/>
                <a:gd name="connsiteY24" fmla="*/ 2389556 h 6130481"/>
                <a:gd name="connsiteX25" fmla="*/ 0 w 5646908"/>
                <a:gd name="connsiteY25" fmla="*/ 2456747 h 6130481"/>
                <a:gd name="connsiteX26" fmla="*/ 0 w 5646908"/>
                <a:gd name="connsiteY26" fmla="*/ 1601114 h 6130481"/>
                <a:gd name="connsiteX27" fmla="*/ 93200 w 5646908"/>
                <a:gd name="connsiteY27" fmla="*/ 1513741 h 6130481"/>
                <a:gd name="connsiteX28" fmla="*/ 535423 w 5646908"/>
                <a:gd name="connsiteY28" fmla="*/ 1107273 h 6130481"/>
                <a:gd name="connsiteX29" fmla="*/ 2616837 w 5646908"/>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46908" h="6130481">
                  <a:moveTo>
                    <a:pt x="2616837" y="0"/>
                  </a:moveTo>
                  <a:cubicBezTo>
                    <a:pt x="3596241" y="0"/>
                    <a:pt x="4322479" y="463445"/>
                    <a:pt x="4918721" y="1134258"/>
                  </a:cubicBezTo>
                  <a:cubicBezTo>
                    <a:pt x="5416317" y="1694109"/>
                    <a:pt x="5857703" y="2516643"/>
                    <a:pt x="5539036" y="3362353"/>
                  </a:cubicBezTo>
                  <a:cubicBezTo>
                    <a:pt x="5111758" y="4496612"/>
                    <a:pt x="5300763" y="4716633"/>
                    <a:pt x="4712024" y="5293280"/>
                  </a:cubicBezTo>
                  <a:cubicBezTo>
                    <a:pt x="4123284" y="5869926"/>
                    <a:pt x="3446201" y="6130481"/>
                    <a:pt x="2547864" y="6130481"/>
                  </a:cubicBezTo>
                  <a:cubicBezTo>
                    <a:pt x="1657476" y="6130481"/>
                    <a:pt x="850619" y="5780127"/>
                    <a:pt x="263223" y="5212325"/>
                  </a:cubicBezTo>
                  <a:cubicBezTo>
                    <a:pt x="188497" y="5140091"/>
                    <a:pt x="117321" y="5064339"/>
                    <a:pt x="49974" y="4985345"/>
                  </a:cubicBezTo>
                  <a:lnTo>
                    <a:pt x="0" y="4920618"/>
                  </a:lnTo>
                  <a:lnTo>
                    <a:pt x="0" y="3760303"/>
                  </a:lnTo>
                  <a:lnTo>
                    <a:pt x="80488" y="3974159"/>
                  </a:lnTo>
                  <a:cubicBezTo>
                    <a:pt x="217875" y="4289243"/>
                    <a:pt x="414383" y="4571632"/>
                    <a:pt x="664748" y="4813600"/>
                  </a:cubicBezTo>
                  <a:cubicBezTo>
                    <a:pt x="1169734" y="5301566"/>
                    <a:pt x="1838644" y="5570406"/>
                    <a:pt x="2548087" y="5570406"/>
                  </a:cubicBezTo>
                  <a:cubicBezTo>
                    <a:pt x="2928786" y="5570406"/>
                    <a:pt x="3252156" y="5516996"/>
                    <a:pt x="3536561" y="5407153"/>
                  </a:cubicBezTo>
                  <a:cubicBezTo>
                    <a:pt x="3815366" y="5299438"/>
                    <a:pt x="4067747" y="5132603"/>
                    <a:pt x="4308035" y="4897241"/>
                  </a:cubicBezTo>
                  <a:cubicBezTo>
                    <a:pt x="4475095" y="4733653"/>
                    <a:pt x="4533767" y="4637358"/>
                    <a:pt x="4569038" y="4564802"/>
                  </a:cubicBezTo>
                  <a:cubicBezTo>
                    <a:pt x="4619313" y="4461453"/>
                    <a:pt x="4652792" y="4330784"/>
                    <a:pt x="4699147" y="4149952"/>
                  </a:cubicBezTo>
                  <a:cubicBezTo>
                    <a:pt x="4758491" y="3918846"/>
                    <a:pt x="4839558" y="3602194"/>
                    <a:pt x="5003034" y="3168421"/>
                  </a:cubicBezTo>
                  <a:cubicBezTo>
                    <a:pt x="5103024" y="2902940"/>
                    <a:pt x="5100112" y="2626037"/>
                    <a:pt x="4994189" y="2321590"/>
                  </a:cubicBezTo>
                  <a:cubicBezTo>
                    <a:pt x="4900470" y="2052526"/>
                    <a:pt x="4725460" y="1769129"/>
                    <a:pt x="4487860" y="1501856"/>
                  </a:cubicBezTo>
                  <a:cubicBezTo>
                    <a:pt x="4210285" y="1189683"/>
                    <a:pt x="3933047" y="962832"/>
                    <a:pt x="3640469" y="808425"/>
                  </a:cubicBezTo>
                  <a:cubicBezTo>
                    <a:pt x="3323369" y="641141"/>
                    <a:pt x="2988578" y="559851"/>
                    <a:pt x="2616837" y="559851"/>
                  </a:cubicBezTo>
                  <a:cubicBezTo>
                    <a:pt x="2315413" y="559851"/>
                    <a:pt x="2044110" y="640134"/>
                    <a:pt x="1762952" y="812008"/>
                  </a:cubicBezTo>
                  <a:cubicBezTo>
                    <a:pt x="1472838" y="989593"/>
                    <a:pt x="1197167" y="1250707"/>
                    <a:pt x="939635" y="1502976"/>
                  </a:cubicBezTo>
                  <a:cubicBezTo>
                    <a:pt x="819379" y="1620769"/>
                    <a:pt x="700355" y="1727700"/>
                    <a:pt x="585250" y="1831049"/>
                  </a:cubicBezTo>
                  <a:cubicBezTo>
                    <a:pt x="362317" y="2031140"/>
                    <a:pt x="169840" y="2204022"/>
                    <a:pt x="40403" y="2389556"/>
                  </a:cubicBezTo>
                  <a:lnTo>
                    <a:pt x="0" y="2456747"/>
                  </a:lnTo>
                  <a:lnTo>
                    <a:pt x="0" y="1601114"/>
                  </a:lnTo>
                  <a:lnTo>
                    <a:pt x="93200" y="1513741"/>
                  </a:lnTo>
                  <a:cubicBezTo>
                    <a:pt x="237107" y="1383294"/>
                    <a:pt x="388238" y="1251435"/>
                    <a:pt x="535423" y="1107273"/>
                  </a:cubicBezTo>
                  <a:cubicBezTo>
                    <a:pt x="1124050" y="530627"/>
                    <a:pt x="1718500" y="0"/>
                    <a:pt x="2616837"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Freeform: Shape 34">
              <a:extLst>
                <a:ext uri="{FF2B5EF4-FFF2-40B4-BE49-F238E27FC236}">
                  <a16:creationId xmlns:a16="http://schemas.microsoft.com/office/drawing/2014/main" id="{B0436CEA-83DB-4E89-8B52-8D9168AD50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517522" cy="6130481"/>
            </a:xfrm>
            <a:custGeom>
              <a:avLst/>
              <a:gdLst>
                <a:gd name="connsiteX0" fmla="*/ 2549095 w 5517522"/>
                <a:gd name="connsiteY0" fmla="*/ 0 h 6130481"/>
                <a:gd name="connsiteX1" fmla="*/ 4804175 w 5517522"/>
                <a:gd name="connsiteY1" fmla="*/ 1134258 h 6130481"/>
                <a:gd name="connsiteX2" fmla="*/ 5411838 w 5517522"/>
                <a:gd name="connsiteY2" fmla="*/ 3362353 h 6130481"/>
                <a:gd name="connsiteX3" fmla="*/ 4601621 w 5517522"/>
                <a:gd name="connsiteY3" fmla="*/ 5293280 h 6130481"/>
                <a:gd name="connsiteX4" fmla="*/ 2481577 w 5517522"/>
                <a:gd name="connsiteY4" fmla="*/ 6130481 h 6130481"/>
                <a:gd name="connsiteX5" fmla="*/ 243517 w 5517522"/>
                <a:gd name="connsiteY5" fmla="*/ 5212325 h 6130481"/>
                <a:gd name="connsiteX6" fmla="*/ 34587 w 5517522"/>
                <a:gd name="connsiteY6" fmla="*/ 4985345 h 6130481"/>
                <a:gd name="connsiteX7" fmla="*/ 0 w 5517522"/>
                <a:gd name="connsiteY7" fmla="*/ 4939620 h 6130481"/>
                <a:gd name="connsiteX8" fmla="*/ 0 w 5517522"/>
                <a:gd name="connsiteY8" fmla="*/ 3335329 h 6130481"/>
                <a:gd name="connsiteX9" fmla="*/ 17141 w 5517522"/>
                <a:gd name="connsiteY9" fmla="*/ 3448738 h 6130481"/>
                <a:gd name="connsiteX10" fmla="*/ 167489 w 5517522"/>
                <a:gd name="connsiteY10" fmla="*/ 3930490 h 6130481"/>
                <a:gd name="connsiteX11" fmla="*/ 715471 w 5517522"/>
                <a:gd name="connsiteY11" fmla="*/ 4734212 h 6130481"/>
                <a:gd name="connsiteX12" fmla="*/ 2481689 w 5517522"/>
                <a:gd name="connsiteY12" fmla="*/ 5458772 h 6130481"/>
                <a:gd name="connsiteX13" fmla="*/ 4126644 w 5517522"/>
                <a:gd name="connsiteY13" fmla="*/ 4818302 h 6130481"/>
                <a:gd name="connsiteX14" fmla="*/ 4360437 w 5517522"/>
                <a:gd name="connsiteY14" fmla="*/ 4516766 h 6130481"/>
                <a:gd name="connsiteX15" fmla="*/ 4480357 w 5517522"/>
                <a:gd name="connsiteY15" fmla="*/ 4122855 h 6130481"/>
                <a:gd name="connsiteX16" fmla="*/ 4781557 w 5517522"/>
                <a:gd name="connsiteY16" fmla="*/ 3129791 h 6130481"/>
                <a:gd name="connsiteX17" fmla="*/ 4771928 w 5517522"/>
                <a:gd name="connsiteY17" fmla="*/ 2357869 h 6130481"/>
                <a:gd name="connsiteX18" fmla="*/ 4297510 w 5517522"/>
                <a:gd name="connsiteY18" fmla="*/ 1575533 h 6130481"/>
                <a:gd name="connsiteX19" fmla="*/ 3498715 w 5517522"/>
                <a:gd name="connsiteY19" fmla="*/ 907071 h 6130481"/>
                <a:gd name="connsiteX20" fmla="*/ 2549095 w 5517522"/>
                <a:gd name="connsiteY20" fmla="*/ 671821 h 6130481"/>
                <a:gd name="connsiteX21" fmla="*/ 985319 w 5517522"/>
                <a:gd name="connsiteY21" fmla="*/ 1582475 h 6130481"/>
                <a:gd name="connsiteX22" fmla="*/ 634628 w 5517522"/>
                <a:gd name="connsiteY22" fmla="*/ 1913907 h 6130481"/>
                <a:gd name="connsiteX23" fmla="*/ 117662 w 5517522"/>
                <a:gd name="connsiteY23" fmla="*/ 2453044 h 6130481"/>
                <a:gd name="connsiteX24" fmla="*/ 2515 w 5517522"/>
                <a:gd name="connsiteY24" fmla="*/ 2685494 h 6130481"/>
                <a:gd name="connsiteX25" fmla="*/ 0 w 5517522"/>
                <a:gd name="connsiteY25" fmla="*/ 2696965 h 6130481"/>
                <a:gd name="connsiteX26" fmla="*/ 0 w 5517522"/>
                <a:gd name="connsiteY26" fmla="*/ 1587383 h 6130481"/>
                <a:gd name="connsiteX27" fmla="*/ 76951 w 5517522"/>
                <a:gd name="connsiteY27" fmla="*/ 1513741 h 6130481"/>
                <a:gd name="connsiteX28" fmla="*/ 510118 w 5517522"/>
                <a:gd name="connsiteY28" fmla="*/ 1107273 h 6130481"/>
                <a:gd name="connsiteX29" fmla="*/ 2549095 w 5517522"/>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522" h="6130481">
                  <a:moveTo>
                    <a:pt x="2549095" y="0"/>
                  </a:moveTo>
                  <a:cubicBezTo>
                    <a:pt x="3508568" y="0"/>
                    <a:pt x="4219915" y="463445"/>
                    <a:pt x="4804175" y="1134258"/>
                  </a:cubicBezTo>
                  <a:cubicBezTo>
                    <a:pt x="5291694" y="1694109"/>
                    <a:pt x="5724011"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335329"/>
                  </a:lnTo>
                  <a:lnTo>
                    <a:pt x="17141" y="3448738"/>
                  </a:lnTo>
                  <a:cubicBezTo>
                    <a:pt x="50676" y="3613558"/>
                    <a:pt x="100867" y="3774516"/>
                    <a:pt x="167489" y="3930490"/>
                  </a:cubicBezTo>
                  <a:cubicBezTo>
                    <a:pt x="296255" y="4232138"/>
                    <a:pt x="480670" y="4502546"/>
                    <a:pt x="715471" y="4734212"/>
                  </a:cubicBezTo>
                  <a:cubicBezTo>
                    <a:pt x="1188993" y="5201464"/>
                    <a:pt x="1816250" y="5458772"/>
                    <a:pt x="2481689" y="5458772"/>
                  </a:cubicBezTo>
                  <a:cubicBezTo>
                    <a:pt x="3185758" y="5458772"/>
                    <a:pt x="3677755" y="5267191"/>
                    <a:pt x="4126644" y="4818302"/>
                  </a:cubicBezTo>
                  <a:cubicBezTo>
                    <a:pt x="4278363" y="4666583"/>
                    <a:pt x="4329982" y="4580701"/>
                    <a:pt x="4360437" y="4516766"/>
                  </a:cubicBezTo>
                  <a:cubicBezTo>
                    <a:pt x="4404890" y="4423495"/>
                    <a:pt x="4436577" y="4297417"/>
                    <a:pt x="4480357" y="4122855"/>
                  </a:cubicBezTo>
                  <a:cubicBezTo>
                    <a:pt x="4539030" y="3889285"/>
                    <a:pt x="4619425" y="3569275"/>
                    <a:pt x="4781557" y="3129791"/>
                  </a:cubicBezTo>
                  <a:cubicBezTo>
                    <a:pt x="4870238" y="2889503"/>
                    <a:pt x="4867103" y="2637010"/>
                    <a:pt x="4771928" y="2357869"/>
                  </a:cubicBezTo>
                  <a:cubicBezTo>
                    <a:pt x="4684815" y="2102465"/>
                    <a:pt x="4520779" y="1831945"/>
                    <a:pt x="4297510" y="1575533"/>
                  </a:cubicBezTo>
                  <a:cubicBezTo>
                    <a:pt x="4034492" y="1273549"/>
                    <a:pt x="3773266" y="1054983"/>
                    <a:pt x="3498715" y="907071"/>
                  </a:cubicBezTo>
                  <a:cubicBezTo>
                    <a:pt x="3204905" y="748745"/>
                    <a:pt x="2894187" y="671821"/>
                    <a:pt x="2549095" y="671821"/>
                  </a:cubicBezTo>
                  <a:cubicBezTo>
                    <a:pt x="1942553" y="671821"/>
                    <a:pt x="1518298" y="1049273"/>
                    <a:pt x="985319" y="1582475"/>
                  </a:cubicBezTo>
                  <a:cubicBezTo>
                    <a:pt x="865735" y="1702059"/>
                    <a:pt x="748278" y="1809774"/>
                    <a:pt x="634628" y="1913907"/>
                  </a:cubicBezTo>
                  <a:cubicBezTo>
                    <a:pt x="421325" y="2109407"/>
                    <a:pt x="237134" y="2278146"/>
                    <a:pt x="117662" y="2453044"/>
                  </a:cubicBezTo>
                  <a:cubicBezTo>
                    <a:pt x="64756" y="2530415"/>
                    <a:pt x="27022" y="2605799"/>
                    <a:pt x="2515" y="2685494"/>
                  </a:cubicBezTo>
                  <a:lnTo>
                    <a:pt x="0" y="2696965"/>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200AFA37-9373-4E36-8BDE-B16B2486C9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0"/>
              <a:ext cx="5646974" cy="6483075"/>
            </a:xfrm>
            <a:custGeom>
              <a:avLst/>
              <a:gdLst>
                <a:gd name="connsiteX0" fmla="*/ 2405773 w 5646974"/>
                <a:gd name="connsiteY0" fmla="*/ 0 h 6483075"/>
                <a:gd name="connsiteX1" fmla="*/ 5646974 w 5646974"/>
                <a:gd name="connsiteY1" fmla="*/ 3241538 h 6483075"/>
                <a:gd name="connsiteX2" fmla="*/ 2405773 w 5646974"/>
                <a:gd name="connsiteY2" fmla="*/ 6483075 h 6483075"/>
                <a:gd name="connsiteX3" fmla="*/ 113897 w 5646974"/>
                <a:gd name="connsiteY3" fmla="*/ 5533666 h 6483075"/>
                <a:gd name="connsiteX4" fmla="*/ 0 w 5646974"/>
                <a:gd name="connsiteY4" fmla="*/ 5408336 h 6483075"/>
                <a:gd name="connsiteX5" fmla="*/ 0 w 5646974"/>
                <a:gd name="connsiteY5" fmla="*/ 4983659 h 6483075"/>
                <a:gd name="connsiteX6" fmla="*/ 155731 w 5646974"/>
                <a:gd name="connsiteY6" fmla="*/ 5176047 h 6483075"/>
                <a:gd name="connsiteX7" fmla="*/ 1093706 w 5646974"/>
                <a:gd name="connsiteY7" fmla="*/ 5866903 h 6483075"/>
                <a:gd name="connsiteX8" fmla="*/ 1639673 w 5646974"/>
                <a:gd name="connsiteY8" fmla="*/ 6059940 h 6483075"/>
                <a:gd name="connsiteX9" fmla="*/ 1709990 w 5646974"/>
                <a:gd name="connsiteY9" fmla="*/ 6076287 h 6483075"/>
                <a:gd name="connsiteX10" fmla="*/ 1780307 w 5646974"/>
                <a:gd name="connsiteY10" fmla="*/ 6091963 h 6483075"/>
                <a:gd name="connsiteX11" fmla="*/ 1851072 w 5646974"/>
                <a:gd name="connsiteY11" fmla="*/ 6105176 h 6483075"/>
                <a:gd name="connsiteX12" fmla="*/ 1886455 w 5646974"/>
                <a:gd name="connsiteY12" fmla="*/ 6111782 h 6483075"/>
                <a:gd name="connsiteX13" fmla="*/ 1921949 w 5646974"/>
                <a:gd name="connsiteY13" fmla="*/ 6117716 h 6483075"/>
                <a:gd name="connsiteX14" fmla="*/ 2064152 w 5646974"/>
                <a:gd name="connsiteY14" fmla="*/ 6137647 h 6483075"/>
                <a:gd name="connsiteX15" fmla="*/ 2206914 w 5646974"/>
                <a:gd name="connsiteY15" fmla="*/ 6151195 h 6483075"/>
                <a:gd name="connsiteX16" fmla="*/ 2350011 w 5646974"/>
                <a:gd name="connsiteY16" fmla="*/ 6158250 h 6483075"/>
                <a:gd name="connsiteX17" fmla="*/ 2493109 w 5646974"/>
                <a:gd name="connsiteY17" fmla="*/ 6159705 h 6483075"/>
                <a:gd name="connsiteX18" fmla="*/ 2781321 w 5646974"/>
                <a:gd name="connsiteY18" fmla="*/ 6147277 h 6483075"/>
                <a:gd name="connsiteX19" fmla="*/ 3345091 w 5646974"/>
                <a:gd name="connsiteY19" fmla="*/ 6060276 h 6483075"/>
                <a:gd name="connsiteX20" fmla="*/ 3878853 w 5646974"/>
                <a:gd name="connsiteY20" fmla="*/ 5871718 h 6483075"/>
                <a:gd name="connsiteX21" fmla="*/ 4367267 w 5646974"/>
                <a:gd name="connsiteY21" fmla="*/ 5573093 h 6483075"/>
                <a:gd name="connsiteX22" fmla="*/ 4424484 w 5646974"/>
                <a:gd name="connsiteY22" fmla="*/ 5528529 h 6483075"/>
                <a:gd name="connsiteX23" fmla="*/ 4481252 w 5646974"/>
                <a:gd name="connsiteY23" fmla="*/ 5483069 h 6483075"/>
                <a:gd name="connsiteX24" fmla="*/ 4536790 w 5646974"/>
                <a:gd name="connsiteY24" fmla="*/ 5435818 h 6483075"/>
                <a:gd name="connsiteX25" fmla="*/ 4591543 w 5646974"/>
                <a:gd name="connsiteY25" fmla="*/ 5387671 h 6483075"/>
                <a:gd name="connsiteX26" fmla="*/ 4794209 w 5646974"/>
                <a:gd name="connsiteY26" fmla="*/ 5181198 h 6483075"/>
                <a:gd name="connsiteX27" fmla="*/ 4956678 w 5646974"/>
                <a:gd name="connsiteY27" fmla="*/ 4945836 h 6483075"/>
                <a:gd name="connsiteX28" fmla="*/ 4989262 w 5646974"/>
                <a:gd name="connsiteY28" fmla="*/ 4881453 h 6483075"/>
                <a:gd name="connsiteX29" fmla="*/ 5017814 w 5646974"/>
                <a:gd name="connsiteY29" fmla="*/ 4814607 h 6483075"/>
                <a:gd name="connsiteX30" fmla="*/ 5044127 w 5646974"/>
                <a:gd name="connsiteY30" fmla="*/ 4746193 h 6483075"/>
                <a:gd name="connsiteX31" fmla="*/ 5068425 w 5646974"/>
                <a:gd name="connsiteY31" fmla="*/ 4676436 h 6483075"/>
                <a:gd name="connsiteX32" fmla="*/ 5154641 w 5646974"/>
                <a:gd name="connsiteY32" fmla="*/ 4390352 h 6483075"/>
                <a:gd name="connsiteX33" fmla="*/ 5196854 w 5646974"/>
                <a:gd name="connsiteY33" fmla="*/ 4246134 h 6483075"/>
                <a:gd name="connsiteX34" fmla="*/ 5240299 w 5646974"/>
                <a:gd name="connsiteY34" fmla="*/ 4102140 h 6483075"/>
                <a:gd name="connsiteX35" fmla="*/ 5432440 w 5646974"/>
                <a:gd name="connsiteY35" fmla="*/ 3532884 h 6483075"/>
                <a:gd name="connsiteX36" fmla="*/ 5528846 w 5646974"/>
                <a:gd name="connsiteY36" fmla="*/ 2951647 h 6483075"/>
                <a:gd name="connsiteX37" fmla="*/ 5495927 w 5646974"/>
                <a:gd name="connsiteY37" fmla="*/ 2658733 h 6483075"/>
                <a:gd name="connsiteX38" fmla="*/ 5480027 w 5646974"/>
                <a:gd name="connsiteY38" fmla="*/ 2586848 h 6483075"/>
                <a:gd name="connsiteX39" fmla="*/ 5461328 w 5646974"/>
                <a:gd name="connsiteY39" fmla="*/ 2515635 h 6483075"/>
                <a:gd name="connsiteX40" fmla="*/ 5439605 w 5646974"/>
                <a:gd name="connsiteY40" fmla="*/ 2445317 h 6483075"/>
                <a:gd name="connsiteX41" fmla="*/ 5415532 w 5646974"/>
                <a:gd name="connsiteY41" fmla="*/ 2375896 h 6483075"/>
                <a:gd name="connsiteX42" fmla="*/ 5144564 w 5646974"/>
                <a:gd name="connsiteY42" fmla="*/ 1857138 h 6483075"/>
                <a:gd name="connsiteX43" fmla="*/ 4774838 w 5646974"/>
                <a:gd name="connsiteY43" fmla="*/ 1405450 h 6483075"/>
                <a:gd name="connsiteX44" fmla="*/ 4345769 w 5646974"/>
                <a:gd name="connsiteY44" fmla="*/ 1012323 h 6483075"/>
                <a:gd name="connsiteX45" fmla="*/ 4115334 w 5646974"/>
                <a:gd name="connsiteY45" fmla="*/ 841344 h 6483075"/>
                <a:gd name="connsiteX46" fmla="*/ 3874038 w 5646974"/>
                <a:gd name="connsiteY46" fmla="*/ 691528 h 6483075"/>
                <a:gd name="connsiteX47" fmla="*/ 3359535 w 5646974"/>
                <a:gd name="connsiteY47" fmla="*/ 468819 h 6483075"/>
                <a:gd name="connsiteX48" fmla="*/ 2811105 w 5646974"/>
                <a:gd name="connsiteY48" fmla="*/ 366031 h 6483075"/>
                <a:gd name="connsiteX49" fmla="*/ 2741124 w 5646974"/>
                <a:gd name="connsiteY49" fmla="*/ 361440 h 6483075"/>
                <a:gd name="connsiteX50" fmla="*/ 2671030 w 5646974"/>
                <a:gd name="connsiteY50" fmla="*/ 358417 h 6483075"/>
                <a:gd name="connsiteX51" fmla="*/ 2600713 w 5646974"/>
                <a:gd name="connsiteY51" fmla="*/ 357521 h 6483075"/>
                <a:gd name="connsiteX52" fmla="*/ 2531739 w 5646974"/>
                <a:gd name="connsiteY52" fmla="*/ 358529 h 6483075"/>
                <a:gd name="connsiteX53" fmla="*/ 2259988 w 5646974"/>
                <a:gd name="connsiteY53" fmla="*/ 385289 h 6483075"/>
                <a:gd name="connsiteX54" fmla="*/ 1740670 w 5646974"/>
                <a:gd name="connsiteY54" fmla="*/ 553917 h 6483075"/>
                <a:gd name="connsiteX55" fmla="*/ 1264124 w 5646974"/>
                <a:gd name="connsiteY55" fmla="*/ 853549 h 6483075"/>
                <a:gd name="connsiteX56" fmla="*/ 823074 w 5646974"/>
                <a:gd name="connsiteY56" fmla="*/ 1234136 h 6483075"/>
                <a:gd name="connsiteX57" fmla="*/ 715694 w 5646974"/>
                <a:gd name="connsiteY57" fmla="*/ 1336252 h 6483075"/>
                <a:gd name="connsiteX58" fmla="*/ 606859 w 5646974"/>
                <a:gd name="connsiteY58" fmla="*/ 1440945 h 6483075"/>
                <a:gd name="connsiteX59" fmla="*/ 382023 w 5646974"/>
                <a:gd name="connsiteY59" fmla="*/ 1646074 h 6483075"/>
                <a:gd name="connsiteX60" fmla="*/ 158531 w 5646974"/>
                <a:gd name="connsiteY60" fmla="*/ 1843813 h 6483075"/>
                <a:gd name="connsiteX61" fmla="*/ 0 w 5646974"/>
                <a:gd name="connsiteY61" fmla="*/ 1991775 h 6483075"/>
                <a:gd name="connsiteX62" fmla="*/ 0 w 5646974"/>
                <a:gd name="connsiteY62" fmla="*/ 1074740 h 6483075"/>
                <a:gd name="connsiteX63" fmla="*/ 113897 w 5646974"/>
                <a:gd name="connsiteY63" fmla="*/ 949410 h 6483075"/>
                <a:gd name="connsiteX64" fmla="*/ 2405773 w 5646974"/>
                <a:gd name="connsiteY64" fmla="*/ 0 h 648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646974" h="6483075">
                  <a:moveTo>
                    <a:pt x="2405773" y="0"/>
                  </a:moveTo>
                  <a:cubicBezTo>
                    <a:pt x="4195841" y="0"/>
                    <a:pt x="5646974" y="1451246"/>
                    <a:pt x="5646974" y="3241538"/>
                  </a:cubicBezTo>
                  <a:cubicBezTo>
                    <a:pt x="5646974" y="5031830"/>
                    <a:pt x="4195841" y="6483075"/>
                    <a:pt x="2405773" y="6483075"/>
                  </a:cubicBezTo>
                  <a:cubicBezTo>
                    <a:pt x="1510739" y="6483075"/>
                    <a:pt x="700439" y="6120264"/>
                    <a:pt x="113897" y="5533666"/>
                  </a:cubicBezTo>
                  <a:lnTo>
                    <a:pt x="0" y="5408336"/>
                  </a:lnTo>
                  <a:lnTo>
                    <a:pt x="0" y="4983659"/>
                  </a:lnTo>
                  <a:lnTo>
                    <a:pt x="155731" y="5176047"/>
                  </a:lnTo>
                  <a:cubicBezTo>
                    <a:pt x="417742" y="5469073"/>
                    <a:pt x="741224" y="5704211"/>
                    <a:pt x="1093706" y="5866903"/>
                  </a:cubicBezTo>
                  <a:cubicBezTo>
                    <a:pt x="1269947" y="5948418"/>
                    <a:pt x="1453018" y="6013137"/>
                    <a:pt x="1639673" y="6059940"/>
                  </a:cubicBezTo>
                  <a:lnTo>
                    <a:pt x="1709990" y="6076287"/>
                  </a:lnTo>
                  <a:cubicBezTo>
                    <a:pt x="1733504" y="6081550"/>
                    <a:pt x="1756570" y="6088156"/>
                    <a:pt x="1780307" y="6091963"/>
                  </a:cubicBezTo>
                  <a:lnTo>
                    <a:pt x="1851072" y="6105176"/>
                  </a:lnTo>
                  <a:lnTo>
                    <a:pt x="1886455" y="6111782"/>
                  </a:lnTo>
                  <a:cubicBezTo>
                    <a:pt x="1898212" y="6114021"/>
                    <a:pt x="1909969" y="6116373"/>
                    <a:pt x="1921949" y="6117716"/>
                  </a:cubicBezTo>
                  <a:cubicBezTo>
                    <a:pt x="1969425" y="6124323"/>
                    <a:pt x="2016676" y="6131489"/>
                    <a:pt x="2064152" y="6137647"/>
                  </a:cubicBezTo>
                  <a:cubicBezTo>
                    <a:pt x="2111851" y="6141790"/>
                    <a:pt x="2159438" y="6146381"/>
                    <a:pt x="2206914" y="6151195"/>
                  </a:cubicBezTo>
                  <a:lnTo>
                    <a:pt x="2350011" y="6158250"/>
                  </a:lnTo>
                  <a:cubicBezTo>
                    <a:pt x="2397711" y="6159593"/>
                    <a:pt x="2445410" y="6159146"/>
                    <a:pt x="2493109" y="6159705"/>
                  </a:cubicBezTo>
                  <a:cubicBezTo>
                    <a:pt x="2589068" y="6158137"/>
                    <a:pt x="2685922" y="6154666"/>
                    <a:pt x="2781321" y="6147277"/>
                  </a:cubicBezTo>
                  <a:cubicBezTo>
                    <a:pt x="2972566" y="6132944"/>
                    <a:pt x="3161348" y="6105288"/>
                    <a:pt x="3345091" y="6060276"/>
                  </a:cubicBezTo>
                  <a:cubicBezTo>
                    <a:pt x="3528834" y="6015375"/>
                    <a:pt x="3707539" y="5952785"/>
                    <a:pt x="3878853" y="5871718"/>
                  </a:cubicBezTo>
                  <a:cubicBezTo>
                    <a:pt x="4050167" y="5790428"/>
                    <a:pt x="4213084" y="5689318"/>
                    <a:pt x="4367267" y="5573093"/>
                  </a:cubicBezTo>
                  <a:lnTo>
                    <a:pt x="4424484" y="5528529"/>
                  </a:lnTo>
                  <a:cubicBezTo>
                    <a:pt x="4443631" y="5513637"/>
                    <a:pt x="4463113" y="5499193"/>
                    <a:pt x="4481252" y="5483069"/>
                  </a:cubicBezTo>
                  <a:lnTo>
                    <a:pt x="4536790" y="5435818"/>
                  </a:lnTo>
                  <a:cubicBezTo>
                    <a:pt x="4555265" y="5419918"/>
                    <a:pt x="4574188" y="5404466"/>
                    <a:pt x="4591543" y="5387671"/>
                  </a:cubicBezTo>
                  <a:cubicBezTo>
                    <a:pt x="4662980" y="5321944"/>
                    <a:pt x="4733074" y="5254650"/>
                    <a:pt x="4794209" y="5181198"/>
                  </a:cubicBezTo>
                  <a:cubicBezTo>
                    <a:pt x="4857808" y="5109089"/>
                    <a:pt x="4910434" y="5029926"/>
                    <a:pt x="4956678" y="4945836"/>
                  </a:cubicBezTo>
                  <a:cubicBezTo>
                    <a:pt x="4967651" y="4924450"/>
                    <a:pt x="4978624" y="4903064"/>
                    <a:pt x="4989262" y="4881453"/>
                  </a:cubicBezTo>
                  <a:lnTo>
                    <a:pt x="5017814" y="4814607"/>
                  </a:lnTo>
                  <a:cubicBezTo>
                    <a:pt x="5027891" y="4792549"/>
                    <a:pt x="5035393" y="4769035"/>
                    <a:pt x="5044127" y="4746193"/>
                  </a:cubicBezTo>
                  <a:cubicBezTo>
                    <a:pt x="5052636" y="4723128"/>
                    <a:pt x="5061146" y="4700174"/>
                    <a:pt x="5068425" y="4676436"/>
                  </a:cubicBezTo>
                  <a:cubicBezTo>
                    <a:pt x="5099552" y="4582717"/>
                    <a:pt x="5126985" y="4486422"/>
                    <a:pt x="5154641" y="4390352"/>
                  </a:cubicBezTo>
                  <a:lnTo>
                    <a:pt x="5196854" y="4246134"/>
                  </a:lnTo>
                  <a:lnTo>
                    <a:pt x="5240299" y="4102140"/>
                  </a:lnTo>
                  <a:cubicBezTo>
                    <a:pt x="5299195" y="3910560"/>
                    <a:pt x="5364697" y="3721330"/>
                    <a:pt x="5432440" y="3532884"/>
                  </a:cubicBezTo>
                  <a:cubicBezTo>
                    <a:pt x="5500294" y="3346902"/>
                    <a:pt x="5533549" y="3148714"/>
                    <a:pt x="5528846" y="2951647"/>
                  </a:cubicBezTo>
                  <a:cubicBezTo>
                    <a:pt x="5526831" y="2853113"/>
                    <a:pt x="5515409" y="2755027"/>
                    <a:pt x="5495927" y="2658733"/>
                  </a:cubicBezTo>
                  <a:cubicBezTo>
                    <a:pt x="5491112" y="2634659"/>
                    <a:pt x="5486297" y="2610585"/>
                    <a:pt x="5480027" y="2586848"/>
                  </a:cubicBezTo>
                  <a:cubicBezTo>
                    <a:pt x="5474205" y="2562998"/>
                    <a:pt x="5468718" y="2539036"/>
                    <a:pt x="5461328" y="2515635"/>
                  </a:cubicBezTo>
                  <a:cubicBezTo>
                    <a:pt x="5454386" y="2492009"/>
                    <a:pt x="5447668" y="2468495"/>
                    <a:pt x="5439605" y="2445317"/>
                  </a:cubicBezTo>
                  <a:cubicBezTo>
                    <a:pt x="5431879" y="2422028"/>
                    <a:pt x="5424378" y="2398738"/>
                    <a:pt x="5415532" y="2375896"/>
                  </a:cubicBezTo>
                  <a:cubicBezTo>
                    <a:pt x="5347790" y="2191817"/>
                    <a:pt x="5254071" y="2018599"/>
                    <a:pt x="5144564" y="1857138"/>
                  </a:cubicBezTo>
                  <a:cubicBezTo>
                    <a:pt x="5034946" y="1695565"/>
                    <a:pt x="4909762" y="1545301"/>
                    <a:pt x="4774838" y="1405450"/>
                  </a:cubicBezTo>
                  <a:cubicBezTo>
                    <a:pt x="4638907" y="1265040"/>
                    <a:pt x="4496145" y="1132131"/>
                    <a:pt x="4345769" y="1012323"/>
                  </a:cubicBezTo>
                  <a:cubicBezTo>
                    <a:pt x="4270749" y="952195"/>
                    <a:pt x="4194273" y="894642"/>
                    <a:pt x="4115334" y="841344"/>
                  </a:cubicBezTo>
                  <a:cubicBezTo>
                    <a:pt x="4037067" y="787263"/>
                    <a:pt x="3956336" y="737548"/>
                    <a:pt x="3874038" y="691528"/>
                  </a:cubicBezTo>
                  <a:cubicBezTo>
                    <a:pt x="3709554" y="599712"/>
                    <a:pt x="3537792" y="523349"/>
                    <a:pt x="3359535" y="468819"/>
                  </a:cubicBezTo>
                  <a:cubicBezTo>
                    <a:pt x="3181278" y="414514"/>
                    <a:pt x="2997311" y="380699"/>
                    <a:pt x="2811105" y="366031"/>
                  </a:cubicBezTo>
                  <a:cubicBezTo>
                    <a:pt x="2787703" y="364575"/>
                    <a:pt x="2764525" y="362448"/>
                    <a:pt x="2741124" y="361440"/>
                  </a:cubicBezTo>
                  <a:lnTo>
                    <a:pt x="2671030" y="358417"/>
                  </a:lnTo>
                  <a:lnTo>
                    <a:pt x="2600713" y="357521"/>
                  </a:lnTo>
                  <a:cubicBezTo>
                    <a:pt x="2577087" y="356961"/>
                    <a:pt x="2554805" y="358305"/>
                    <a:pt x="2531739" y="358529"/>
                  </a:cubicBezTo>
                  <a:cubicBezTo>
                    <a:pt x="2440259" y="360992"/>
                    <a:pt x="2349564" y="370285"/>
                    <a:pt x="2259988" y="385289"/>
                  </a:cubicBezTo>
                  <a:cubicBezTo>
                    <a:pt x="2080723" y="415521"/>
                    <a:pt x="1906945" y="473634"/>
                    <a:pt x="1740670" y="553917"/>
                  </a:cubicBezTo>
                  <a:cubicBezTo>
                    <a:pt x="1574506" y="634647"/>
                    <a:pt x="1415844" y="737100"/>
                    <a:pt x="1264124" y="853549"/>
                  </a:cubicBezTo>
                  <a:cubicBezTo>
                    <a:pt x="1112181" y="969886"/>
                    <a:pt x="966508" y="1099212"/>
                    <a:pt x="823074" y="1234136"/>
                  </a:cubicBezTo>
                  <a:cubicBezTo>
                    <a:pt x="787131" y="1267951"/>
                    <a:pt x="751413" y="1301990"/>
                    <a:pt x="715694" y="1336252"/>
                  </a:cubicBezTo>
                  <a:lnTo>
                    <a:pt x="606859" y="1440945"/>
                  </a:lnTo>
                  <a:cubicBezTo>
                    <a:pt x="532623" y="1511374"/>
                    <a:pt x="457267" y="1579452"/>
                    <a:pt x="382023" y="1646074"/>
                  </a:cubicBezTo>
                  <a:lnTo>
                    <a:pt x="158531" y="1843813"/>
                  </a:lnTo>
                  <a:lnTo>
                    <a:pt x="0" y="1991775"/>
                  </a:lnTo>
                  <a:lnTo>
                    <a:pt x="0" y="1074740"/>
                  </a:lnTo>
                  <a:lnTo>
                    <a:pt x="113897" y="949410"/>
                  </a:lnTo>
                  <a:cubicBezTo>
                    <a:pt x="700439" y="362812"/>
                    <a:pt x="1510739" y="0"/>
                    <a:pt x="2405773"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6B3BEE9A-290C-4D38-8FA3-0F79DC958C96}"/>
              </a:ext>
            </a:extLst>
          </p:cNvPr>
          <p:cNvSpPr>
            <a:spLocks noGrp="1"/>
          </p:cNvSpPr>
          <p:nvPr>
            <p:ph type="title" idx="4294967295"/>
          </p:nvPr>
        </p:nvSpPr>
        <p:spPr>
          <a:xfrm>
            <a:off x="874031" y="2344346"/>
            <a:ext cx="3658053" cy="2160162"/>
          </a:xfrm>
        </p:spPr>
        <p:txBody>
          <a:bodyPr vert="horz" lIns="91440" tIns="45720" rIns="91440" bIns="45720" rtlCol="0" anchor="t">
            <a:normAutofit/>
          </a:bodyPr>
          <a:lstStyle/>
          <a:p>
            <a:r>
              <a:rPr lang="en-US" sz="3700" b="1" kern="1200" dirty="0">
                <a:solidFill>
                  <a:schemeClr val="accent6">
                    <a:lumMod val="50000"/>
                  </a:schemeClr>
                </a:solidFill>
                <a:latin typeface="+mj-lt"/>
                <a:ea typeface="+mj-ea"/>
                <a:cs typeface="+mj-cs"/>
              </a:rPr>
              <a:t>What your high school schedule will look like…</a:t>
            </a:r>
          </a:p>
        </p:txBody>
      </p:sp>
      <p:pic>
        <p:nvPicPr>
          <p:cNvPr id="4" name="Picture 3">
            <a:extLst>
              <a:ext uri="{FF2B5EF4-FFF2-40B4-BE49-F238E27FC236}">
                <a16:creationId xmlns:a16="http://schemas.microsoft.com/office/drawing/2014/main" id="{FB3CE022-5ECA-4B8C-AFE2-881476D12A7B}"/>
              </a:ext>
            </a:extLst>
          </p:cNvPr>
          <p:cNvPicPr>
            <a:picLocks noChangeAspect="1"/>
          </p:cNvPicPr>
          <p:nvPr/>
        </p:nvPicPr>
        <p:blipFill>
          <a:blip r:embed="rId3"/>
          <a:stretch>
            <a:fillRect/>
          </a:stretch>
        </p:blipFill>
        <p:spPr>
          <a:xfrm>
            <a:off x="6133255" y="1654177"/>
            <a:ext cx="5643748" cy="3174608"/>
          </a:xfrm>
          <a:prstGeom prst="rect">
            <a:avLst/>
          </a:prstGeom>
        </p:spPr>
      </p:pic>
      <p:pic>
        <p:nvPicPr>
          <p:cNvPr id="3" name="Picture 2">
            <a:extLst>
              <a:ext uri="{FF2B5EF4-FFF2-40B4-BE49-F238E27FC236}">
                <a16:creationId xmlns:a16="http://schemas.microsoft.com/office/drawing/2014/main" id="{DF0B97C6-142E-46DD-A06B-CABBF857F0EB}"/>
              </a:ext>
            </a:extLst>
          </p:cNvPr>
          <p:cNvPicPr>
            <a:picLocks noChangeAspect="1"/>
          </p:cNvPicPr>
          <p:nvPr/>
        </p:nvPicPr>
        <p:blipFill>
          <a:blip r:embed="rId4"/>
          <a:stretch>
            <a:fillRect/>
          </a:stretch>
        </p:blipFill>
        <p:spPr>
          <a:xfrm>
            <a:off x="9942076" y="6364181"/>
            <a:ext cx="2249619" cy="493819"/>
          </a:xfrm>
          <a:prstGeom prst="rect">
            <a:avLst/>
          </a:prstGeom>
        </p:spPr>
      </p:pic>
    </p:spTree>
    <p:extLst>
      <p:ext uri="{BB962C8B-B14F-4D97-AF65-F5344CB8AC3E}">
        <p14:creationId xmlns:p14="http://schemas.microsoft.com/office/powerpoint/2010/main" val="41392172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 name="Rectangle 6">
            <a:extLst>
              <a:ext uri="{FF2B5EF4-FFF2-40B4-BE49-F238E27FC236}">
                <a16:creationId xmlns:a16="http://schemas.microsoft.com/office/drawing/2014/main" id="{73A25D70-4A55-4F72-B9C5-A69CDBF4DB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8">
            <a:extLst>
              <a:ext uri="{FF2B5EF4-FFF2-40B4-BE49-F238E27FC236}">
                <a16:creationId xmlns:a16="http://schemas.microsoft.com/office/drawing/2014/main" id="{54957100-6D8B-4161-9F2F-C0A949EC84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10">
            <a:extLst>
              <a:ext uri="{FF2B5EF4-FFF2-40B4-BE49-F238E27FC236}">
                <a16:creationId xmlns:a16="http://schemas.microsoft.com/office/drawing/2014/main" id="{0BD8B065-EE51-4AE2-A94C-86249998FD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12">
            <a:extLst>
              <a:ext uri="{FF2B5EF4-FFF2-40B4-BE49-F238E27FC236}">
                <a16:creationId xmlns:a16="http://schemas.microsoft.com/office/drawing/2014/main" id="{18999293-B054-4B57-A26F-D04C2BB113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43336"/>
            <a:ext cx="5163047" cy="2657478"/>
            <a:chOff x="6867015" y="-1"/>
            <a:chExt cx="5324985" cy="3251912"/>
          </a:xfrm>
          <a:solidFill>
            <a:schemeClr val="bg1">
              <a:alpha val="30000"/>
            </a:schemeClr>
          </a:solidFill>
        </p:grpSpPr>
        <p:sp>
          <p:nvSpPr>
            <p:cNvPr id="12" name="Freeform: Shape 13">
              <a:extLst>
                <a:ext uri="{FF2B5EF4-FFF2-40B4-BE49-F238E27FC236}">
                  <a16:creationId xmlns:a16="http://schemas.microsoft.com/office/drawing/2014/main" id="{5E505D8A-F41A-450D-A648-E77DF6B8D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14">
              <a:extLst>
                <a:ext uri="{FF2B5EF4-FFF2-40B4-BE49-F238E27FC236}">
                  <a16:creationId xmlns:a16="http://schemas.microsoft.com/office/drawing/2014/main" id="{E2BD6DCE-6A81-4F34-9958-67B578EA16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5C462BE8-CD72-48CF-8A7B-C716D2B99E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16">
              <a:extLst>
                <a:ext uri="{FF2B5EF4-FFF2-40B4-BE49-F238E27FC236}">
                  <a16:creationId xmlns:a16="http://schemas.microsoft.com/office/drawing/2014/main" id="{1C2CDB70-40F1-4D00-8F17-A532E732EB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7" name="Group 18">
            <a:extLst>
              <a:ext uri="{FF2B5EF4-FFF2-40B4-BE49-F238E27FC236}">
                <a16:creationId xmlns:a16="http://schemas.microsoft.com/office/drawing/2014/main" id="{761945C4-D997-42F3-B59A-984CF00667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28" name="Freeform: Shape 19">
              <a:extLst>
                <a:ext uri="{FF2B5EF4-FFF2-40B4-BE49-F238E27FC236}">
                  <a16:creationId xmlns:a16="http://schemas.microsoft.com/office/drawing/2014/main" id="{4651FE4A-9487-43BE-A388-134535743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Shape 20">
              <a:extLst>
                <a:ext uri="{FF2B5EF4-FFF2-40B4-BE49-F238E27FC236}">
                  <a16:creationId xmlns:a16="http://schemas.microsoft.com/office/drawing/2014/main" id="{F44B0EF3-9992-4B95-8A43-6206B3FC3F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eeform: Shape 21">
              <a:extLst>
                <a:ext uri="{FF2B5EF4-FFF2-40B4-BE49-F238E27FC236}">
                  <a16:creationId xmlns:a16="http://schemas.microsoft.com/office/drawing/2014/main" id="{041B1C1F-C2FE-4C47-9D74-ADB9B53F4B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22">
              <a:extLst>
                <a:ext uri="{FF2B5EF4-FFF2-40B4-BE49-F238E27FC236}">
                  <a16:creationId xmlns:a16="http://schemas.microsoft.com/office/drawing/2014/main" id="{1048177B-A49E-4E24-9007-07A0EDD6A2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3" name="Picture 2">
            <a:extLst>
              <a:ext uri="{FF2B5EF4-FFF2-40B4-BE49-F238E27FC236}">
                <a16:creationId xmlns:a16="http://schemas.microsoft.com/office/drawing/2014/main" id="{5D905951-717E-41D6-A36F-761EA27A0230}"/>
              </a:ext>
            </a:extLst>
          </p:cNvPr>
          <p:cNvPicPr>
            <a:picLocks noChangeAspect="1"/>
          </p:cNvPicPr>
          <p:nvPr/>
        </p:nvPicPr>
        <p:blipFill>
          <a:blip r:embed="rId3"/>
          <a:stretch>
            <a:fillRect/>
          </a:stretch>
        </p:blipFill>
        <p:spPr>
          <a:xfrm>
            <a:off x="9942076" y="6364104"/>
            <a:ext cx="2249619" cy="493819"/>
          </a:xfrm>
          <a:prstGeom prst="rect">
            <a:avLst/>
          </a:prstGeom>
        </p:spPr>
      </p:pic>
      <p:sp>
        <p:nvSpPr>
          <p:cNvPr id="7" name="Rectangle 6">
            <a:extLst>
              <a:ext uri="{FF2B5EF4-FFF2-40B4-BE49-F238E27FC236}">
                <a16:creationId xmlns:a16="http://schemas.microsoft.com/office/drawing/2014/main" id="{DAC73B8C-89CE-447A-8684-27CB8A94BAEC}"/>
              </a:ext>
            </a:extLst>
          </p:cNvPr>
          <p:cNvSpPr/>
          <p:nvPr/>
        </p:nvSpPr>
        <p:spPr>
          <a:xfrm>
            <a:off x="2563293" y="2114164"/>
            <a:ext cx="7285512" cy="2315028"/>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600"/>
              </a:spcAft>
              <a:buClrTx/>
              <a:buSzTx/>
              <a:buFontTx/>
              <a:buNone/>
              <a:tabLst/>
              <a:defRPr/>
            </a:pPr>
            <a:r>
              <a:rPr lang="en-US" sz="2000" dirty="0">
                <a:solidFill>
                  <a:prstClr val="black"/>
                </a:solidFill>
                <a:latin typeface="Calibri" panose="020F0502020204030204"/>
              </a:rPr>
              <a:t>In this section, the district can show what the high school schedule could look like.</a:t>
            </a:r>
          </a:p>
          <a:p>
            <a:pPr marL="0" marR="0" lvl="0" indent="0" algn="ctr" defTabSz="914400" rtl="0" eaLnBrk="1" fontAlgn="auto" latinLnBrk="0" hangingPunct="1">
              <a:lnSpc>
                <a:spcPct val="90000"/>
              </a:lnSpc>
              <a:spcBef>
                <a:spcPts val="0"/>
              </a:spcBef>
              <a:spcAft>
                <a:spcPts val="600"/>
              </a:spcAft>
              <a:buClrTx/>
              <a:buSzTx/>
              <a:buFontTx/>
              <a:buNone/>
              <a:tabLst/>
              <a:defRPr/>
            </a:pPr>
            <a:endParaRPr lang="en-US" sz="2000" dirty="0">
              <a:solidFill>
                <a:prstClr val="black"/>
              </a:solidFill>
              <a:latin typeface="Calibri" panose="020F0502020204030204"/>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lang="en-US" sz="2000" dirty="0">
                <a:solidFill>
                  <a:prstClr val="black"/>
                </a:solidFill>
                <a:latin typeface="Calibri" panose="020F0502020204030204"/>
              </a:rPr>
              <a:t>We provide several examples from Option B districts.</a:t>
            </a:r>
          </a:p>
        </p:txBody>
      </p:sp>
    </p:spTree>
    <p:extLst>
      <p:ext uri="{BB962C8B-B14F-4D97-AF65-F5344CB8AC3E}">
        <p14:creationId xmlns:p14="http://schemas.microsoft.com/office/powerpoint/2010/main" val="18670435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762017-7CF1-4C4F-9850-58706677DD0E}"/>
              </a:ext>
            </a:extLst>
          </p:cNvPr>
          <p:cNvPicPr>
            <a:picLocks noChangeAspect="1"/>
          </p:cNvPicPr>
          <p:nvPr/>
        </p:nvPicPr>
        <p:blipFill>
          <a:blip r:embed="rId3"/>
          <a:stretch>
            <a:fillRect/>
          </a:stretch>
        </p:blipFill>
        <p:spPr>
          <a:xfrm>
            <a:off x="1680411" y="734936"/>
            <a:ext cx="8678779" cy="5821753"/>
          </a:xfrm>
          <a:prstGeom prst="rect">
            <a:avLst/>
          </a:prstGeom>
        </p:spPr>
      </p:pic>
    </p:spTree>
    <p:extLst>
      <p:ext uri="{BB962C8B-B14F-4D97-AF65-F5344CB8AC3E}">
        <p14:creationId xmlns:p14="http://schemas.microsoft.com/office/powerpoint/2010/main" val="27077817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8964BC-2AB9-420F-B77B-2663BFFF0D9E}"/>
              </a:ext>
            </a:extLst>
          </p:cNvPr>
          <p:cNvPicPr>
            <a:picLocks noChangeAspect="1"/>
          </p:cNvPicPr>
          <p:nvPr/>
        </p:nvPicPr>
        <p:blipFill>
          <a:blip r:embed="rId3"/>
          <a:stretch>
            <a:fillRect/>
          </a:stretch>
        </p:blipFill>
        <p:spPr>
          <a:xfrm>
            <a:off x="2213811" y="-10196"/>
            <a:ext cx="7591925" cy="6725617"/>
          </a:xfrm>
          <a:prstGeom prst="rect">
            <a:avLst/>
          </a:prstGeom>
        </p:spPr>
      </p:pic>
    </p:spTree>
    <p:extLst>
      <p:ext uri="{BB962C8B-B14F-4D97-AF65-F5344CB8AC3E}">
        <p14:creationId xmlns:p14="http://schemas.microsoft.com/office/powerpoint/2010/main" val="4378396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2366EBA-92FD-44AE-87A9-25E5135EB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6920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grpSp>
        <p:nvGrpSpPr>
          <p:cNvPr id="10" name="Group 9">
            <a:extLst>
              <a:ext uri="{FF2B5EF4-FFF2-40B4-BE49-F238E27FC236}">
                <a16:creationId xmlns:a16="http://schemas.microsoft.com/office/drawing/2014/main" id="{B437F5FC-01F7-4EB4-81E7-C27D917E95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4B0CFF10-4805-4BFA-961B-1F60DAEB94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BE054536-C03E-4857-B4AE-D687A58F9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FE33E51C-23D8-43F5-98C4-A2ED2C4C99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89E18891-DEB2-4CFD-A907-2868B2A910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0002C1BB-DB60-4314-A2FC-203E54D94C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9B75BDFA-6D78-4FB1-9F21-5280855C49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0B632D6B-A327-41AB-BBCF-9A03AD2AB7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F514BBC5-1736-4813-BECB-5A6B6738E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94A2C868-7AEC-4209-BFA3-7185B11D33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FF56CB70-2B25-4695-ADC8-6092D0D112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BA411BEF-2182-4458-B9AF-1634B5C2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53F27E63-3F11-4C85-AC72-1EE8508C4C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68B589BA-F70F-4E0B-94B9-EEB83EDF3F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9D0B991D-CB0A-415F-8D77-A5565F66F0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701E99DE-74F0-41D1-BBF4-5A57053BB6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C02EE40A-8F17-4182-9495-9506463B79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924210CA-0A35-4127-925F-D4084B7DC3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bg1">
                  <a:alpha val="35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DC13CEF1-DD2D-474C-B81C-820CEF3D9C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F889481A-8038-43E6-8EF1-A5F802CEDF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128BD14A-9093-4854-A73A-F666B2ED2D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22D884F4-76EC-4371-B903-E79CF191E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useBgFill="1">
        <p:nvSpPr>
          <p:cNvPr id="33" name="Rectangle 32">
            <a:extLst>
              <a:ext uri="{FF2B5EF4-FFF2-40B4-BE49-F238E27FC236}">
                <a16:creationId xmlns:a16="http://schemas.microsoft.com/office/drawing/2014/main" id="{7C462C46-EFB7-4580-9921-DFC346FCC3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23665" y="0"/>
            <a:ext cx="10268336" cy="68692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 name="Title 1">
            <a:extLst>
              <a:ext uri="{FF2B5EF4-FFF2-40B4-BE49-F238E27FC236}">
                <a16:creationId xmlns:a16="http://schemas.microsoft.com/office/drawing/2014/main" id="{842D42F3-EA9A-C742-9BD0-EEB6391A9E6A}"/>
              </a:ext>
            </a:extLst>
          </p:cNvPr>
          <p:cNvSpPr>
            <a:spLocks noGrp="1"/>
          </p:cNvSpPr>
          <p:nvPr>
            <p:ph type="title"/>
          </p:nvPr>
        </p:nvSpPr>
        <p:spPr>
          <a:xfrm>
            <a:off x="2929772" y="346498"/>
            <a:ext cx="8141453" cy="1230570"/>
          </a:xfrm>
          <a:solidFill>
            <a:schemeClr val="bg1"/>
          </a:solidFill>
        </p:spPr>
        <p:txBody>
          <a:bodyPr anchor="t">
            <a:normAutofit fontScale="90000"/>
          </a:bodyPr>
          <a:lstStyle/>
          <a:p>
            <a:pPr algn="l"/>
            <a:r>
              <a:rPr lang="en-US" sz="3600" b="1" dirty="0">
                <a:solidFill>
                  <a:srgbClr val="0070C0"/>
                </a:solidFill>
                <a:latin typeface="Arial" panose="020B0604020202020204" pitchFamily="34" charset="0"/>
                <a:cs typeface="Arial" panose="020B0604020202020204" pitchFamily="34" charset="0"/>
              </a:rPr>
              <a:t>What does the Graduation Plan look like for </a:t>
            </a:r>
            <a:r>
              <a:rPr lang="en-US" sz="3600" b="1" u="sng" dirty="0">
                <a:solidFill>
                  <a:srgbClr val="0070C0"/>
                </a:solidFill>
                <a:latin typeface="Arial" panose="020B0604020202020204" pitchFamily="34" charset="0"/>
                <a:cs typeface="Arial" panose="020B0604020202020204" pitchFamily="34" charset="0"/>
              </a:rPr>
              <a:t>Drafting Technology 2 TCC Pathway</a:t>
            </a:r>
            <a:r>
              <a:rPr lang="en-US" sz="3600" b="1" dirty="0">
                <a:solidFill>
                  <a:srgbClr val="0070C0"/>
                </a:solidFill>
                <a:latin typeface="Arial" panose="020B0604020202020204" pitchFamily="34" charset="0"/>
                <a:cs typeface="Arial" panose="020B0604020202020204" pitchFamily="34" charset="0"/>
              </a:rPr>
              <a:t>?</a:t>
            </a:r>
          </a:p>
        </p:txBody>
      </p:sp>
      <p:sp>
        <p:nvSpPr>
          <p:cNvPr id="35" name="Isosceles Triangle 34">
            <a:extLst>
              <a:ext uri="{FF2B5EF4-FFF2-40B4-BE49-F238E27FC236}">
                <a16:creationId xmlns:a16="http://schemas.microsoft.com/office/drawing/2014/main" id="{B8B918B4-AB10-4E3A-916E-A9625586E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797903" y="954813"/>
            <a:ext cx="300774" cy="25928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graphicFrame>
        <p:nvGraphicFramePr>
          <p:cNvPr id="4" name="Content Placeholder 3">
            <a:extLst>
              <a:ext uri="{FF2B5EF4-FFF2-40B4-BE49-F238E27FC236}">
                <a16:creationId xmlns:a16="http://schemas.microsoft.com/office/drawing/2014/main" id="{3C041359-0C5D-1A46-806B-B6DFE2F38FB5}"/>
              </a:ext>
            </a:extLst>
          </p:cNvPr>
          <p:cNvGraphicFramePr>
            <a:graphicFrameLocks noGrp="1"/>
          </p:cNvGraphicFramePr>
          <p:nvPr>
            <p:ph idx="1"/>
          </p:nvPr>
        </p:nvGraphicFramePr>
        <p:xfrm>
          <a:off x="2910296" y="2116626"/>
          <a:ext cx="8923723" cy="39796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A111D363-F3D2-A04D-AAB0-1A5BBE4191C6}"/>
              </a:ext>
            </a:extLst>
          </p:cNvPr>
          <p:cNvSpPr txBox="1"/>
          <p:nvPr/>
        </p:nvSpPr>
        <p:spPr>
          <a:xfrm>
            <a:off x="2984456" y="2543988"/>
            <a:ext cx="1993559" cy="304698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Fall Semester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Health and PE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a:t>
            </a:r>
            <a:r>
              <a:rPr kumimoji="0" lang="en-US" sz="12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th</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Grade Literature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Algebra I</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Spanish I</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Spring Semester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US History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Environmental Science or Physical Science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Spanish II</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Occupational Safety</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 name="TextBox 31">
            <a:extLst>
              <a:ext uri="{FF2B5EF4-FFF2-40B4-BE49-F238E27FC236}">
                <a16:creationId xmlns:a16="http://schemas.microsoft.com/office/drawing/2014/main" id="{24DE48DD-7505-5448-8936-67230E69BB3C}"/>
              </a:ext>
            </a:extLst>
          </p:cNvPr>
          <p:cNvSpPr txBox="1"/>
          <p:nvPr/>
        </p:nvSpPr>
        <p:spPr>
          <a:xfrm>
            <a:off x="5290671" y="2558568"/>
            <a:ext cx="2070101" cy="261610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Fall Semester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American Literature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AMDM (math)</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DFTG 1101</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EMPL 1000</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Spring Semester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World History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Biology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DFTG 1103</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DFTG 1105</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 name="TextBox 33">
            <a:extLst>
              <a:ext uri="{FF2B5EF4-FFF2-40B4-BE49-F238E27FC236}">
                <a16:creationId xmlns:a16="http://schemas.microsoft.com/office/drawing/2014/main" id="{844CE28E-2133-4040-83E2-12D9A64BE269}"/>
              </a:ext>
            </a:extLst>
          </p:cNvPr>
          <p:cNvSpPr txBox="1"/>
          <p:nvPr/>
        </p:nvSpPr>
        <p:spPr>
          <a:xfrm>
            <a:off x="7500057" y="2543988"/>
            <a:ext cx="2070101" cy="1661993"/>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DFTG 1107</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DFTG 1109</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WBL Internship</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Ready to enter the workforce with a high school diploma.</a:t>
            </a:r>
          </a:p>
          <a:p>
            <a:pPr marL="285750" marR="0" lvl="0" indent="-28575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 name="TextBox 35">
            <a:extLst>
              <a:ext uri="{FF2B5EF4-FFF2-40B4-BE49-F238E27FC236}">
                <a16:creationId xmlns:a16="http://schemas.microsoft.com/office/drawing/2014/main" id="{76AFDC1E-7B20-3B4B-A39B-573662FE637E}"/>
              </a:ext>
            </a:extLst>
          </p:cNvPr>
          <p:cNvSpPr txBox="1"/>
          <p:nvPr/>
        </p:nvSpPr>
        <p:spPr>
          <a:xfrm>
            <a:off x="9675177" y="2543988"/>
            <a:ext cx="2070101"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Working in the field of Drafting!</a:t>
            </a:r>
          </a:p>
        </p:txBody>
      </p:sp>
      <p:sp>
        <p:nvSpPr>
          <p:cNvPr id="6" name="TextBox 5">
            <a:extLst>
              <a:ext uri="{FF2B5EF4-FFF2-40B4-BE49-F238E27FC236}">
                <a16:creationId xmlns:a16="http://schemas.microsoft.com/office/drawing/2014/main" id="{DFBAF34F-C6DB-4C4D-8130-21B33635BDBE}"/>
              </a:ext>
            </a:extLst>
          </p:cNvPr>
          <p:cNvSpPr txBox="1"/>
          <p:nvPr/>
        </p:nvSpPr>
        <p:spPr>
          <a:xfrm>
            <a:off x="2890682" y="1574491"/>
            <a:ext cx="6977931"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is what a Graduation Plan might look like for a student that wants to enter the workforce as soon as possible.</a:t>
            </a:r>
          </a:p>
        </p:txBody>
      </p:sp>
      <p:pic>
        <p:nvPicPr>
          <p:cNvPr id="39" name="Picture 38" descr="A picture containing shape&#10;&#10;Description automatically generated">
            <a:extLst>
              <a:ext uri="{FF2B5EF4-FFF2-40B4-BE49-F238E27FC236}">
                <a16:creationId xmlns:a16="http://schemas.microsoft.com/office/drawing/2014/main" id="{B26230C7-82D8-824E-9C45-270A5CDA7AD7}"/>
              </a:ext>
            </a:extLst>
          </p:cNvPr>
          <p:cNvPicPr>
            <a:picLocks noChangeAspect="1"/>
          </p:cNvPicPr>
          <p:nvPr/>
        </p:nvPicPr>
        <p:blipFill>
          <a:blip r:embed="rId8" cstate="hqprint">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7732248" y="3996166"/>
            <a:ext cx="1475296" cy="1279097"/>
          </a:xfrm>
          <a:prstGeom prst="rect">
            <a:avLst/>
          </a:prstGeom>
        </p:spPr>
      </p:pic>
    </p:spTree>
    <p:extLst>
      <p:ext uri="{BB962C8B-B14F-4D97-AF65-F5344CB8AC3E}">
        <p14:creationId xmlns:p14="http://schemas.microsoft.com/office/powerpoint/2010/main" val="3863758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2366EBA-92FD-44AE-87A9-25E5135EB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6920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grpSp>
        <p:nvGrpSpPr>
          <p:cNvPr id="10" name="Group 9">
            <a:extLst>
              <a:ext uri="{FF2B5EF4-FFF2-40B4-BE49-F238E27FC236}">
                <a16:creationId xmlns:a16="http://schemas.microsoft.com/office/drawing/2014/main" id="{B437F5FC-01F7-4EB4-81E7-C27D917E95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4B0CFF10-4805-4BFA-961B-1F60DAEB94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BE054536-C03E-4857-B4AE-D687A58F9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FE33E51C-23D8-43F5-98C4-A2ED2C4C99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89E18891-DEB2-4CFD-A907-2868B2A910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0002C1BB-DB60-4314-A2FC-203E54D94C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9B75BDFA-6D78-4FB1-9F21-5280855C49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0B632D6B-A327-41AB-BBCF-9A03AD2AB7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F514BBC5-1736-4813-BECB-5A6B6738E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94A2C868-7AEC-4209-BFA3-7185B11D33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FF56CB70-2B25-4695-ADC8-6092D0D112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BA411BEF-2182-4458-B9AF-1634B5C2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53F27E63-3F11-4C85-AC72-1EE8508C4C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68B589BA-F70F-4E0B-94B9-EEB83EDF3F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9D0B991D-CB0A-415F-8D77-A5565F66F0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701E99DE-74F0-41D1-BBF4-5A57053BB6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C02EE40A-8F17-4182-9495-9506463B79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924210CA-0A35-4127-925F-D4084B7DC3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bg1">
                  <a:alpha val="35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DC13CEF1-DD2D-474C-B81C-820CEF3D9C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F889481A-8038-43E6-8EF1-A5F802CEDF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128BD14A-9093-4854-A73A-F666B2ED2D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22D884F4-76EC-4371-B903-E79CF191E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useBgFill="1">
        <p:nvSpPr>
          <p:cNvPr id="33" name="Rectangle 32">
            <a:extLst>
              <a:ext uri="{FF2B5EF4-FFF2-40B4-BE49-F238E27FC236}">
                <a16:creationId xmlns:a16="http://schemas.microsoft.com/office/drawing/2014/main" id="{7C462C46-EFB7-4580-9921-DFC346FCC3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23665" y="0"/>
            <a:ext cx="10268336" cy="68692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 name="Title 1">
            <a:extLst>
              <a:ext uri="{FF2B5EF4-FFF2-40B4-BE49-F238E27FC236}">
                <a16:creationId xmlns:a16="http://schemas.microsoft.com/office/drawing/2014/main" id="{842D42F3-EA9A-C742-9BD0-EEB6391A9E6A}"/>
              </a:ext>
            </a:extLst>
          </p:cNvPr>
          <p:cNvSpPr>
            <a:spLocks noGrp="1"/>
          </p:cNvSpPr>
          <p:nvPr>
            <p:ph type="title"/>
          </p:nvPr>
        </p:nvSpPr>
        <p:spPr>
          <a:xfrm>
            <a:off x="2862588" y="59402"/>
            <a:ext cx="8624554" cy="1464598"/>
          </a:xfrm>
          <a:solidFill>
            <a:schemeClr val="bg1"/>
          </a:solidFill>
        </p:spPr>
        <p:txBody>
          <a:bodyPr anchor="t">
            <a:normAutofit fontScale="90000"/>
          </a:bodyPr>
          <a:lstStyle/>
          <a:p>
            <a:pPr algn="l"/>
            <a:r>
              <a:rPr lang="en-US" sz="3600" b="1" dirty="0">
                <a:solidFill>
                  <a:srgbClr val="0070C0"/>
                </a:solidFill>
                <a:latin typeface="Arial" panose="020B0604020202020204" pitchFamily="34" charset="0"/>
                <a:cs typeface="Arial" panose="020B0604020202020204" pitchFamily="34" charset="0"/>
              </a:rPr>
              <a:t>What does the Graduation Plan look like for </a:t>
            </a:r>
            <a:r>
              <a:rPr lang="en-US" sz="3600" b="1" u="sng" dirty="0">
                <a:solidFill>
                  <a:srgbClr val="0070C0"/>
                </a:solidFill>
                <a:latin typeface="Arial" panose="020B0604020202020204" pitchFamily="34" charset="0"/>
                <a:cs typeface="Arial" panose="020B0604020202020204" pitchFamily="34" charset="0"/>
              </a:rPr>
              <a:t>Drafting Technology Technical College Diploma</a:t>
            </a:r>
            <a:r>
              <a:rPr lang="en-US" sz="3600" b="1" dirty="0">
                <a:solidFill>
                  <a:srgbClr val="0070C0"/>
                </a:solidFill>
                <a:latin typeface="Arial" panose="020B0604020202020204" pitchFamily="34" charset="0"/>
                <a:cs typeface="Arial" panose="020B0604020202020204" pitchFamily="34" charset="0"/>
              </a:rPr>
              <a:t>?</a:t>
            </a:r>
          </a:p>
        </p:txBody>
      </p:sp>
      <p:sp>
        <p:nvSpPr>
          <p:cNvPr id="35" name="Isosceles Triangle 34">
            <a:extLst>
              <a:ext uri="{FF2B5EF4-FFF2-40B4-BE49-F238E27FC236}">
                <a16:creationId xmlns:a16="http://schemas.microsoft.com/office/drawing/2014/main" id="{B8B918B4-AB10-4E3A-916E-A9625586E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797903" y="954813"/>
            <a:ext cx="300774" cy="25928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graphicFrame>
        <p:nvGraphicFramePr>
          <p:cNvPr id="4" name="Content Placeholder 3">
            <a:extLst>
              <a:ext uri="{FF2B5EF4-FFF2-40B4-BE49-F238E27FC236}">
                <a16:creationId xmlns:a16="http://schemas.microsoft.com/office/drawing/2014/main" id="{3C041359-0C5D-1A46-806B-B6DFE2F38FB5}"/>
              </a:ext>
            </a:extLst>
          </p:cNvPr>
          <p:cNvGraphicFramePr>
            <a:graphicFrameLocks noGrp="1"/>
          </p:cNvGraphicFramePr>
          <p:nvPr>
            <p:ph idx="1"/>
          </p:nvPr>
        </p:nvGraphicFramePr>
        <p:xfrm>
          <a:off x="2910296" y="2116626"/>
          <a:ext cx="8923723" cy="39796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A111D363-F3D2-A04D-AAB0-1A5BBE4191C6}"/>
              </a:ext>
            </a:extLst>
          </p:cNvPr>
          <p:cNvSpPr txBox="1"/>
          <p:nvPr/>
        </p:nvSpPr>
        <p:spPr>
          <a:xfrm>
            <a:off x="2907914" y="2543988"/>
            <a:ext cx="2070101" cy="223138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Fall Semester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Health and PE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a:t>
            </a:r>
            <a:r>
              <a:rPr kumimoji="0" lang="en-US" sz="11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th</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Grade Literature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Algebra I</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Spanish I</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Spring Semester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US History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Environmental Science or physical Science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Spanish II</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Occupational Safety</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 name="TextBox 31">
            <a:extLst>
              <a:ext uri="{FF2B5EF4-FFF2-40B4-BE49-F238E27FC236}">
                <a16:creationId xmlns:a16="http://schemas.microsoft.com/office/drawing/2014/main" id="{24DE48DD-7505-5448-8936-67230E69BB3C}"/>
              </a:ext>
            </a:extLst>
          </p:cNvPr>
          <p:cNvSpPr txBox="1"/>
          <p:nvPr/>
        </p:nvSpPr>
        <p:spPr>
          <a:xfrm>
            <a:off x="5139830" y="2543988"/>
            <a:ext cx="2070101" cy="261610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Fall Semester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American Literature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Biology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 CAD Fundamentals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 EMPL 1000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Spring Semester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World History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Geometry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 Multiview/Basic Dimensioning</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 3D Mechanical Modeling</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 name="TextBox 33">
            <a:extLst>
              <a:ext uri="{FF2B5EF4-FFF2-40B4-BE49-F238E27FC236}">
                <a16:creationId xmlns:a16="http://schemas.microsoft.com/office/drawing/2014/main" id="{844CE28E-2133-4040-83E2-12D9A64BE269}"/>
              </a:ext>
            </a:extLst>
          </p:cNvPr>
          <p:cNvSpPr txBox="1"/>
          <p:nvPr/>
        </p:nvSpPr>
        <p:spPr>
          <a:xfrm>
            <a:off x="7501197" y="2576422"/>
            <a:ext cx="2070101" cy="281615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Fall Semester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 Foundations of Math</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 Fundamentals of Eng.</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 Student Success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 Visualization and Graphics (Occ. elective)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Spring Semester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 Advanced Dimensioning/Sectional Views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Practical Math Drafting</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 Engineering Graphics      	(Occ. Elective)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 Fasteners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 name="TextBox 35">
            <a:extLst>
              <a:ext uri="{FF2B5EF4-FFF2-40B4-BE49-F238E27FC236}">
                <a16:creationId xmlns:a16="http://schemas.microsoft.com/office/drawing/2014/main" id="{76AFDC1E-7B20-3B4B-A39B-573662FE637E}"/>
              </a:ext>
            </a:extLst>
          </p:cNvPr>
          <p:cNvSpPr txBox="1"/>
          <p:nvPr/>
        </p:nvSpPr>
        <p:spPr>
          <a:xfrm>
            <a:off x="9707885" y="2576422"/>
            <a:ext cx="2070101" cy="263149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Fall Semester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 Assembly Drawings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 Auxiliary Views/Surface Development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 Exit Practicum (Occ. Elective)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WBL internship</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DFBAF34F-C6DB-4C4D-8130-21B33635BDBE}"/>
              </a:ext>
            </a:extLst>
          </p:cNvPr>
          <p:cNvSpPr txBox="1"/>
          <p:nvPr/>
        </p:nvSpPr>
        <p:spPr>
          <a:xfrm>
            <a:off x="2929772" y="1439806"/>
            <a:ext cx="6977931" cy="98488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is what a Graduation Plan might look like for a student that wants to graduate high school with a </a:t>
            </a:r>
            <a:r>
              <a:rPr kumimoji="0" lang="en-US" sz="18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Technical Diploma</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 courses may be taken during the summer to adjust scheduling.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*Student will need to take additional academic courses if planning on attending a 4-year college.</a:t>
            </a:r>
          </a:p>
        </p:txBody>
      </p:sp>
      <p:pic>
        <p:nvPicPr>
          <p:cNvPr id="37" name="Picture 36" descr="A picture containing shape&#10;&#10;Description automatically generated">
            <a:extLst>
              <a:ext uri="{FF2B5EF4-FFF2-40B4-BE49-F238E27FC236}">
                <a16:creationId xmlns:a16="http://schemas.microsoft.com/office/drawing/2014/main" id="{2DD48801-EC60-7E4D-A0AF-1C3EF9AA474F}"/>
              </a:ext>
            </a:extLst>
          </p:cNvPr>
          <p:cNvPicPr>
            <a:picLocks noChangeAspect="1"/>
          </p:cNvPicPr>
          <p:nvPr/>
        </p:nvPicPr>
        <p:blipFill>
          <a:blip r:embed="rId8" cstate="hqprint">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9948895" y="4021582"/>
            <a:ext cx="1475296" cy="1279097"/>
          </a:xfrm>
          <a:prstGeom prst="rect">
            <a:avLst/>
          </a:prstGeom>
        </p:spPr>
      </p:pic>
    </p:spTree>
    <p:extLst>
      <p:ext uri="{BB962C8B-B14F-4D97-AF65-F5344CB8AC3E}">
        <p14:creationId xmlns:p14="http://schemas.microsoft.com/office/powerpoint/2010/main" val="3074762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2366EBA-92FD-44AE-87A9-25E5135EB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6920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grpSp>
        <p:nvGrpSpPr>
          <p:cNvPr id="10" name="Group 9">
            <a:extLst>
              <a:ext uri="{FF2B5EF4-FFF2-40B4-BE49-F238E27FC236}">
                <a16:creationId xmlns:a16="http://schemas.microsoft.com/office/drawing/2014/main" id="{B437F5FC-01F7-4EB4-81E7-C27D917E95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4B0CFF10-4805-4BFA-961B-1F60DAEB94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BE054536-C03E-4857-B4AE-D687A58F9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FE33E51C-23D8-43F5-98C4-A2ED2C4C99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89E18891-DEB2-4CFD-A907-2868B2A910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0002C1BB-DB60-4314-A2FC-203E54D94C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9B75BDFA-6D78-4FB1-9F21-5280855C49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0B632D6B-A327-41AB-BBCF-9A03AD2AB7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F514BBC5-1736-4813-BECB-5A6B6738E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94A2C868-7AEC-4209-BFA3-7185B11D33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FF56CB70-2B25-4695-ADC8-6092D0D112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BA411BEF-2182-4458-B9AF-1634B5C2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53F27E63-3F11-4C85-AC72-1EE8508C4C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68B589BA-F70F-4E0B-94B9-EEB83EDF3F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9D0B991D-CB0A-415F-8D77-A5565F66F0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701E99DE-74F0-41D1-BBF4-5A57053BB6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C02EE40A-8F17-4182-9495-9506463B79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924210CA-0A35-4127-925F-D4084B7DC3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bg1">
                  <a:alpha val="35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DC13CEF1-DD2D-474C-B81C-820CEF3D9C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F889481A-8038-43E6-8EF1-A5F802CEDF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128BD14A-9093-4854-A73A-F666B2ED2D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22D884F4-76EC-4371-B903-E79CF191E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useBgFill="1">
        <p:nvSpPr>
          <p:cNvPr id="33" name="Rectangle 32">
            <a:extLst>
              <a:ext uri="{FF2B5EF4-FFF2-40B4-BE49-F238E27FC236}">
                <a16:creationId xmlns:a16="http://schemas.microsoft.com/office/drawing/2014/main" id="{7C462C46-EFB7-4580-9921-DFC346FCC3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23665" y="0"/>
            <a:ext cx="10268336" cy="68692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 name="Title 1">
            <a:extLst>
              <a:ext uri="{FF2B5EF4-FFF2-40B4-BE49-F238E27FC236}">
                <a16:creationId xmlns:a16="http://schemas.microsoft.com/office/drawing/2014/main" id="{842D42F3-EA9A-C742-9BD0-EEB6391A9E6A}"/>
              </a:ext>
            </a:extLst>
          </p:cNvPr>
          <p:cNvSpPr>
            <a:spLocks noGrp="1"/>
          </p:cNvSpPr>
          <p:nvPr>
            <p:ph type="title"/>
          </p:nvPr>
        </p:nvSpPr>
        <p:spPr>
          <a:xfrm>
            <a:off x="2929772" y="346497"/>
            <a:ext cx="8006933" cy="1276737"/>
          </a:xfrm>
          <a:solidFill>
            <a:schemeClr val="bg1"/>
          </a:solidFill>
        </p:spPr>
        <p:txBody>
          <a:bodyPr anchor="t">
            <a:normAutofit fontScale="90000"/>
          </a:bodyPr>
          <a:lstStyle/>
          <a:p>
            <a:pPr algn="l"/>
            <a:r>
              <a:rPr lang="en-US" sz="3600" b="1" dirty="0">
                <a:solidFill>
                  <a:srgbClr val="0070C0"/>
                </a:solidFill>
                <a:latin typeface="Arial" panose="020B0604020202020204" pitchFamily="34" charset="0"/>
                <a:cs typeface="Arial" panose="020B0604020202020204" pitchFamily="34" charset="0"/>
              </a:rPr>
              <a:t>What does the Graduation Plan look like for </a:t>
            </a:r>
            <a:r>
              <a:rPr lang="en-US" sz="3600" b="1" u="sng" dirty="0">
                <a:solidFill>
                  <a:srgbClr val="0070C0"/>
                </a:solidFill>
                <a:latin typeface="Arial" panose="020B0604020202020204" pitchFamily="34" charset="0"/>
                <a:cs typeface="Arial" panose="020B0604020202020204" pitchFamily="34" charset="0"/>
              </a:rPr>
              <a:t>Drafting Technology Associate Degree</a:t>
            </a:r>
            <a:r>
              <a:rPr lang="en-US" sz="3600" b="1" dirty="0">
                <a:solidFill>
                  <a:srgbClr val="0070C0"/>
                </a:solidFill>
                <a:latin typeface="Arial" panose="020B0604020202020204" pitchFamily="34" charset="0"/>
                <a:cs typeface="Arial" panose="020B0604020202020204" pitchFamily="34" charset="0"/>
              </a:rPr>
              <a:t>?</a:t>
            </a:r>
          </a:p>
        </p:txBody>
      </p:sp>
      <p:sp>
        <p:nvSpPr>
          <p:cNvPr id="35" name="Isosceles Triangle 34">
            <a:extLst>
              <a:ext uri="{FF2B5EF4-FFF2-40B4-BE49-F238E27FC236}">
                <a16:creationId xmlns:a16="http://schemas.microsoft.com/office/drawing/2014/main" id="{B8B918B4-AB10-4E3A-916E-A9625586E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797903" y="954813"/>
            <a:ext cx="300774" cy="25928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graphicFrame>
        <p:nvGraphicFramePr>
          <p:cNvPr id="4" name="Content Placeholder 3">
            <a:extLst>
              <a:ext uri="{FF2B5EF4-FFF2-40B4-BE49-F238E27FC236}">
                <a16:creationId xmlns:a16="http://schemas.microsoft.com/office/drawing/2014/main" id="{3C041359-0C5D-1A46-806B-B6DFE2F38FB5}"/>
              </a:ext>
            </a:extLst>
          </p:cNvPr>
          <p:cNvGraphicFramePr>
            <a:graphicFrameLocks noGrp="1"/>
          </p:cNvGraphicFramePr>
          <p:nvPr>
            <p:ph idx="1"/>
          </p:nvPr>
        </p:nvGraphicFramePr>
        <p:xfrm>
          <a:off x="2910296" y="2116626"/>
          <a:ext cx="8923723" cy="39796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A111D363-F3D2-A04D-AAB0-1A5BBE4191C6}"/>
              </a:ext>
            </a:extLst>
          </p:cNvPr>
          <p:cNvSpPr txBox="1"/>
          <p:nvPr/>
        </p:nvSpPr>
        <p:spPr>
          <a:xfrm>
            <a:off x="2907914" y="2543988"/>
            <a:ext cx="2070101" cy="250837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Fall Semester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Health and PE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a:t>
            </a:r>
            <a:r>
              <a:rPr kumimoji="0" lang="en-US" sz="11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th</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Grade Literature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Algebra I</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Spanish I</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Spring Semester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US History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Environmental Science or physical Science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Spanish II</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Occupational Safety</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 name="TextBox 31">
            <a:extLst>
              <a:ext uri="{FF2B5EF4-FFF2-40B4-BE49-F238E27FC236}">
                <a16:creationId xmlns:a16="http://schemas.microsoft.com/office/drawing/2014/main" id="{24DE48DD-7505-5448-8936-67230E69BB3C}"/>
              </a:ext>
            </a:extLst>
          </p:cNvPr>
          <p:cNvSpPr txBox="1"/>
          <p:nvPr/>
        </p:nvSpPr>
        <p:spPr>
          <a:xfrm>
            <a:off x="5281228" y="2543988"/>
            <a:ext cx="2070101" cy="263149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Fall Semester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American Literature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Biology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 CAD Fundamentals </a:t>
            </a:r>
            <a:r>
              <a:rPr kumimoji="0" lang="en-US" sz="11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4</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EMPL 1000 </a:t>
            </a:r>
            <a:r>
              <a:rPr kumimoji="0" lang="en-US" sz="11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2</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Spring Semester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World History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Geometry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 Multiview/Basic Dimensioning </a:t>
            </a:r>
            <a:r>
              <a:rPr kumimoji="0" lang="en-US" sz="11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4</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 3D Mechanical Modeling </a:t>
            </a:r>
            <a:r>
              <a:rPr kumimoji="0" lang="en-US" sz="11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4</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 name="TextBox 33">
            <a:extLst>
              <a:ext uri="{FF2B5EF4-FFF2-40B4-BE49-F238E27FC236}">
                <a16:creationId xmlns:a16="http://schemas.microsoft.com/office/drawing/2014/main" id="{844CE28E-2133-4040-83E2-12D9A64BE269}"/>
              </a:ext>
            </a:extLst>
          </p:cNvPr>
          <p:cNvSpPr txBox="1"/>
          <p:nvPr/>
        </p:nvSpPr>
        <p:spPr>
          <a:xfrm>
            <a:off x="7451873" y="2543988"/>
            <a:ext cx="2070101" cy="263149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Fall Semester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 College Algebra </a:t>
            </a:r>
            <a:r>
              <a:rPr kumimoji="0" lang="en-US" sz="11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3</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 Comp. and Rhetoric </a:t>
            </a:r>
            <a:r>
              <a:rPr kumimoji="0" lang="en-US" sz="11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3</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 Economics </a:t>
            </a:r>
            <a:r>
              <a:rPr kumimoji="0" lang="en-US" sz="11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3</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Physics if going to 4yr college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Spring Semester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 Precalculus </a:t>
            </a:r>
            <a:r>
              <a:rPr kumimoji="0" lang="en-US" sz="11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3</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 English Literature </a:t>
            </a:r>
            <a:r>
              <a:rPr kumimoji="0" lang="en-US" sz="11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3</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 Advanced Dimensioning/Sectional Views </a:t>
            </a:r>
            <a:r>
              <a:rPr kumimoji="0" lang="en-US" sz="11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4</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 Engineering Graphics (Occ. Elective) </a:t>
            </a:r>
            <a:r>
              <a:rPr kumimoji="0" lang="en-US" sz="11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4</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 name="TextBox 35">
            <a:extLst>
              <a:ext uri="{FF2B5EF4-FFF2-40B4-BE49-F238E27FC236}">
                <a16:creationId xmlns:a16="http://schemas.microsoft.com/office/drawing/2014/main" id="{76AFDC1E-7B20-3B4B-A39B-573662FE637E}"/>
              </a:ext>
            </a:extLst>
          </p:cNvPr>
          <p:cNvSpPr txBox="1"/>
          <p:nvPr/>
        </p:nvSpPr>
        <p:spPr>
          <a:xfrm>
            <a:off x="9707885" y="2576422"/>
            <a:ext cx="2070101" cy="31239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Fall Semester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 Fasteners </a:t>
            </a:r>
            <a:r>
              <a:rPr kumimoji="0" lang="en-US" sz="11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4</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 Assembly Drawings </a:t>
            </a:r>
            <a:r>
              <a:rPr kumimoji="0" lang="en-US" sz="11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4</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 Auxiliary Views/Surface Development </a:t>
            </a:r>
            <a:r>
              <a:rPr kumimoji="0" lang="en-US" sz="11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4</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 </a:t>
            </a:r>
            <a:r>
              <a:rPr kumimoji="0" lang="en-US" sz="105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Visualizaion</a:t>
            </a: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and Graphics (Occ. Elective) </a:t>
            </a:r>
            <a:r>
              <a:rPr kumimoji="0" lang="en-US" sz="105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3</a:t>
            </a:r>
            <a:endPar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Spring Semester</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DE Adv. 3D Mechanical </a:t>
            </a:r>
            <a:r>
              <a:rPr kumimoji="0" lang="en-US" sz="11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4</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 Architectural 3D Modeling (Occ. Elective) </a:t>
            </a:r>
            <a:r>
              <a:rPr kumimoji="0" lang="en-US" sz="105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4</a:t>
            </a:r>
            <a:endPar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 Exit Practicum (Occ. Elective) </a:t>
            </a:r>
            <a:r>
              <a:rPr kumimoji="0" lang="en-US" sz="11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3</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WBL or Chemistry (if going to 4yr. College)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DFBAF34F-C6DB-4C4D-8130-21B33635BDBE}"/>
              </a:ext>
            </a:extLst>
          </p:cNvPr>
          <p:cNvSpPr txBox="1"/>
          <p:nvPr/>
        </p:nvSpPr>
        <p:spPr>
          <a:xfrm>
            <a:off x="2929772" y="1439806"/>
            <a:ext cx="6977931" cy="98488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is what a Graduation Plan might look like for a student that wants to graduate high school with an </a:t>
            </a:r>
            <a:r>
              <a:rPr kumimoji="0" lang="en-US" sz="18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Associates Degree</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 courses may be taken during the summer to adjust scheduling.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 Student may be responsible for cost of courses outside of Grant Funding Approval.</a:t>
            </a:r>
          </a:p>
        </p:txBody>
      </p:sp>
    </p:spTree>
    <p:extLst>
      <p:ext uri="{BB962C8B-B14F-4D97-AF65-F5344CB8AC3E}">
        <p14:creationId xmlns:p14="http://schemas.microsoft.com/office/powerpoint/2010/main" val="34441324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DE68C69-21F2-448F-9A1E-CEE1E0FE66D1}"/>
              </a:ext>
            </a:extLst>
          </p:cNvPr>
          <p:cNvPicPr>
            <a:picLocks noChangeAspect="1"/>
          </p:cNvPicPr>
          <p:nvPr/>
        </p:nvPicPr>
        <p:blipFill>
          <a:blip r:embed="rId3"/>
          <a:stretch>
            <a:fillRect/>
          </a:stretch>
        </p:blipFill>
        <p:spPr>
          <a:xfrm>
            <a:off x="9942381" y="6364181"/>
            <a:ext cx="2249619" cy="493819"/>
          </a:xfrm>
          <a:prstGeom prst="rect">
            <a:avLst/>
          </a:prstGeom>
        </p:spPr>
      </p:pic>
      <p:pic>
        <p:nvPicPr>
          <p:cNvPr id="2" name="Picture 1">
            <a:extLst>
              <a:ext uri="{FF2B5EF4-FFF2-40B4-BE49-F238E27FC236}">
                <a16:creationId xmlns:a16="http://schemas.microsoft.com/office/drawing/2014/main" id="{E52C617A-3203-4D97-B0FC-1933043448F9}"/>
              </a:ext>
            </a:extLst>
          </p:cNvPr>
          <p:cNvPicPr>
            <a:picLocks noChangeAspect="1"/>
          </p:cNvPicPr>
          <p:nvPr/>
        </p:nvPicPr>
        <p:blipFill>
          <a:blip r:embed="rId4"/>
          <a:stretch>
            <a:fillRect/>
          </a:stretch>
        </p:blipFill>
        <p:spPr>
          <a:xfrm>
            <a:off x="1212850" y="946150"/>
            <a:ext cx="9766300" cy="4965700"/>
          </a:xfrm>
          <a:prstGeom prst="rect">
            <a:avLst/>
          </a:prstGeom>
        </p:spPr>
      </p:pic>
    </p:spTree>
    <p:extLst>
      <p:ext uri="{BB962C8B-B14F-4D97-AF65-F5344CB8AC3E}">
        <p14:creationId xmlns:p14="http://schemas.microsoft.com/office/powerpoint/2010/main" val="28986995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4C37707-5EE0-4FF0-9E1B-CA4872A61D37}"/>
              </a:ext>
            </a:extLst>
          </p:cNvPr>
          <p:cNvPicPr>
            <a:picLocks noChangeAspect="1"/>
          </p:cNvPicPr>
          <p:nvPr/>
        </p:nvPicPr>
        <p:blipFill>
          <a:blip r:embed="rId3"/>
          <a:stretch>
            <a:fillRect/>
          </a:stretch>
        </p:blipFill>
        <p:spPr>
          <a:xfrm>
            <a:off x="1419450" y="363218"/>
            <a:ext cx="9646213" cy="5859639"/>
          </a:xfrm>
          <a:prstGeom prst="rect">
            <a:avLst/>
          </a:prstGeom>
        </p:spPr>
      </p:pic>
      <p:pic>
        <p:nvPicPr>
          <p:cNvPr id="4" name="Picture 3">
            <a:extLst>
              <a:ext uri="{FF2B5EF4-FFF2-40B4-BE49-F238E27FC236}">
                <a16:creationId xmlns:a16="http://schemas.microsoft.com/office/drawing/2014/main" id="{58FC9F4E-7043-4C5C-862A-81CB279C6577}"/>
              </a:ext>
            </a:extLst>
          </p:cNvPr>
          <p:cNvPicPr>
            <a:picLocks noChangeAspect="1"/>
          </p:cNvPicPr>
          <p:nvPr/>
        </p:nvPicPr>
        <p:blipFill>
          <a:blip r:embed="rId4"/>
          <a:stretch>
            <a:fillRect/>
          </a:stretch>
        </p:blipFill>
        <p:spPr>
          <a:xfrm>
            <a:off x="2251146" y="6424224"/>
            <a:ext cx="7052772" cy="387492"/>
          </a:xfrm>
          <a:prstGeom prst="rect">
            <a:avLst/>
          </a:prstGeom>
        </p:spPr>
      </p:pic>
      <p:pic>
        <p:nvPicPr>
          <p:cNvPr id="5" name="Picture 4">
            <a:extLst>
              <a:ext uri="{FF2B5EF4-FFF2-40B4-BE49-F238E27FC236}">
                <a16:creationId xmlns:a16="http://schemas.microsoft.com/office/drawing/2014/main" id="{12331BE0-5EFF-42F3-A522-F14CF28A6AC3}"/>
              </a:ext>
            </a:extLst>
          </p:cNvPr>
          <p:cNvPicPr>
            <a:picLocks noChangeAspect="1"/>
          </p:cNvPicPr>
          <p:nvPr/>
        </p:nvPicPr>
        <p:blipFill>
          <a:blip r:embed="rId5"/>
          <a:stretch>
            <a:fillRect/>
          </a:stretch>
        </p:blipFill>
        <p:spPr>
          <a:xfrm>
            <a:off x="9940854" y="6382304"/>
            <a:ext cx="2249619" cy="493819"/>
          </a:xfrm>
          <a:prstGeom prst="rect">
            <a:avLst/>
          </a:prstGeom>
        </p:spPr>
      </p:pic>
      <p:pic>
        <p:nvPicPr>
          <p:cNvPr id="9" name="Picture 8">
            <a:extLst>
              <a:ext uri="{FF2B5EF4-FFF2-40B4-BE49-F238E27FC236}">
                <a16:creationId xmlns:a16="http://schemas.microsoft.com/office/drawing/2014/main" id="{B4D90424-9E62-4D3E-86D6-C7866DD31995}"/>
              </a:ext>
            </a:extLst>
          </p:cNvPr>
          <p:cNvPicPr>
            <a:picLocks noChangeAspect="1"/>
          </p:cNvPicPr>
          <p:nvPr/>
        </p:nvPicPr>
        <p:blipFill>
          <a:blip r:embed="rId6"/>
          <a:stretch>
            <a:fillRect/>
          </a:stretch>
        </p:blipFill>
        <p:spPr>
          <a:xfrm>
            <a:off x="4313725" y="1147042"/>
            <a:ext cx="1518036" cy="499915"/>
          </a:xfrm>
          <a:prstGeom prst="rect">
            <a:avLst/>
          </a:prstGeom>
        </p:spPr>
      </p:pic>
      <p:pic>
        <p:nvPicPr>
          <p:cNvPr id="11" name="Picture 10">
            <a:extLst>
              <a:ext uri="{FF2B5EF4-FFF2-40B4-BE49-F238E27FC236}">
                <a16:creationId xmlns:a16="http://schemas.microsoft.com/office/drawing/2014/main" id="{09DAF684-3C12-43C6-ABA6-8BC308E207A9}"/>
              </a:ext>
            </a:extLst>
          </p:cNvPr>
          <p:cNvPicPr>
            <a:picLocks noChangeAspect="1"/>
          </p:cNvPicPr>
          <p:nvPr/>
        </p:nvPicPr>
        <p:blipFill>
          <a:blip r:embed="rId7"/>
          <a:stretch>
            <a:fillRect/>
          </a:stretch>
        </p:blipFill>
        <p:spPr>
          <a:xfrm>
            <a:off x="6412634" y="3293038"/>
            <a:ext cx="1572904" cy="536494"/>
          </a:xfrm>
          <a:prstGeom prst="rect">
            <a:avLst/>
          </a:prstGeom>
        </p:spPr>
      </p:pic>
      <p:pic>
        <p:nvPicPr>
          <p:cNvPr id="12" name="Picture 11">
            <a:extLst>
              <a:ext uri="{FF2B5EF4-FFF2-40B4-BE49-F238E27FC236}">
                <a16:creationId xmlns:a16="http://schemas.microsoft.com/office/drawing/2014/main" id="{83501057-E4B4-477A-95AC-04CCF23593BC}"/>
              </a:ext>
            </a:extLst>
          </p:cNvPr>
          <p:cNvPicPr>
            <a:picLocks noChangeAspect="1"/>
          </p:cNvPicPr>
          <p:nvPr/>
        </p:nvPicPr>
        <p:blipFill>
          <a:blip r:embed="rId8"/>
          <a:stretch>
            <a:fillRect/>
          </a:stretch>
        </p:blipFill>
        <p:spPr>
          <a:xfrm>
            <a:off x="8207582" y="4758745"/>
            <a:ext cx="2322777" cy="749873"/>
          </a:xfrm>
          <a:prstGeom prst="rect">
            <a:avLst/>
          </a:prstGeom>
        </p:spPr>
      </p:pic>
      <p:pic>
        <p:nvPicPr>
          <p:cNvPr id="13" name="Picture 12">
            <a:extLst>
              <a:ext uri="{FF2B5EF4-FFF2-40B4-BE49-F238E27FC236}">
                <a16:creationId xmlns:a16="http://schemas.microsoft.com/office/drawing/2014/main" id="{4D4CBE64-8EE9-4067-B80F-8C0931A23C3D}"/>
              </a:ext>
            </a:extLst>
          </p:cNvPr>
          <p:cNvPicPr>
            <a:picLocks noChangeAspect="1"/>
          </p:cNvPicPr>
          <p:nvPr/>
        </p:nvPicPr>
        <p:blipFill>
          <a:blip r:embed="rId9"/>
          <a:stretch>
            <a:fillRect/>
          </a:stretch>
        </p:blipFill>
        <p:spPr>
          <a:xfrm>
            <a:off x="4024359" y="1396999"/>
            <a:ext cx="384081" cy="463336"/>
          </a:xfrm>
          <a:prstGeom prst="rect">
            <a:avLst/>
          </a:prstGeom>
        </p:spPr>
      </p:pic>
      <p:pic>
        <p:nvPicPr>
          <p:cNvPr id="14" name="Picture 13">
            <a:extLst>
              <a:ext uri="{FF2B5EF4-FFF2-40B4-BE49-F238E27FC236}">
                <a16:creationId xmlns:a16="http://schemas.microsoft.com/office/drawing/2014/main" id="{49EDCBB3-0E2D-48F6-A88E-1B06CE5D2544}"/>
              </a:ext>
            </a:extLst>
          </p:cNvPr>
          <p:cNvPicPr>
            <a:picLocks noChangeAspect="1"/>
          </p:cNvPicPr>
          <p:nvPr/>
        </p:nvPicPr>
        <p:blipFill>
          <a:blip r:embed="rId10"/>
          <a:stretch>
            <a:fillRect/>
          </a:stretch>
        </p:blipFill>
        <p:spPr>
          <a:xfrm>
            <a:off x="6096000" y="3097949"/>
            <a:ext cx="414564" cy="390178"/>
          </a:xfrm>
          <a:prstGeom prst="rect">
            <a:avLst/>
          </a:prstGeom>
        </p:spPr>
      </p:pic>
      <p:pic>
        <p:nvPicPr>
          <p:cNvPr id="15" name="Picture 14">
            <a:extLst>
              <a:ext uri="{FF2B5EF4-FFF2-40B4-BE49-F238E27FC236}">
                <a16:creationId xmlns:a16="http://schemas.microsoft.com/office/drawing/2014/main" id="{BE672AF2-6EBB-4FCF-8394-2EDE06091DE0}"/>
              </a:ext>
            </a:extLst>
          </p:cNvPr>
          <p:cNvPicPr>
            <a:picLocks noChangeAspect="1"/>
          </p:cNvPicPr>
          <p:nvPr/>
        </p:nvPicPr>
        <p:blipFill>
          <a:blip r:embed="rId10"/>
          <a:stretch>
            <a:fillRect/>
          </a:stretch>
        </p:blipFill>
        <p:spPr>
          <a:xfrm>
            <a:off x="7898947" y="4653321"/>
            <a:ext cx="414564" cy="390178"/>
          </a:xfrm>
          <a:prstGeom prst="rect">
            <a:avLst/>
          </a:prstGeom>
        </p:spPr>
      </p:pic>
    </p:spTree>
    <p:extLst>
      <p:ext uri="{BB962C8B-B14F-4D97-AF65-F5344CB8AC3E}">
        <p14:creationId xmlns:p14="http://schemas.microsoft.com/office/powerpoint/2010/main" val="10066754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 name="Rectangle 6">
            <a:extLst>
              <a:ext uri="{FF2B5EF4-FFF2-40B4-BE49-F238E27FC236}">
                <a16:creationId xmlns:a16="http://schemas.microsoft.com/office/drawing/2014/main" id="{73A25D70-4A55-4F72-B9C5-A69CDBF4DB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8">
            <a:extLst>
              <a:ext uri="{FF2B5EF4-FFF2-40B4-BE49-F238E27FC236}">
                <a16:creationId xmlns:a16="http://schemas.microsoft.com/office/drawing/2014/main" id="{54957100-6D8B-4161-9F2F-C0A949EC84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6" name="Rectangle 10">
            <a:extLst>
              <a:ext uri="{FF2B5EF4-FFF2-40B4-BE49-F238E27FC236}">
                <a16:creationId xmlns:a16="http://schemas.microsoft.com/office/drawing/2014/main" id="{0BD8B065-EE51-4AE2-A94C-86249998FD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2">
            <a:extLst>
              <a:ext uri="{FF2B5EF4-FFF2-40B4-BE49-F238E27FC236}">
                <a16:creationId xmlns:a16="http://schemas.microsoft.com/office/drawing/2014/main" id="{18999293-B054-4B57-A26F-D04C2BB113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43336"/>
            <a:ext cx="5163047" cy="2657478"/>
            <a:chOff x="6867015" y="-1"/>
            <a:chExt cx="5324985" cy="3251912"/>
          </a:xfrm>
          <a:solidFill>
            <a:schemeClr val="bg1">
              <a:alpha val="30000"/>
            </a:schemeClr>
          </a:solidFill>
        </p:grpSpPr>
        <p:sp>
          <p:nvSpPr>
            <p:cNvPr id="12" name="Freeform: Shape 13">
              <a:extLst>
                <a:ext uri="{FF2B5EF4-FFF2-40B4-BE49-F238E27FC236}">
                  <a16:creationId xmlns:a16="http://schemas.microsoft.com/office/drawing/2014/main" id="{5E505D8A-F41A-450D-A648-E77DF6B8D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14">
              <a:extLst>
                <a:ext uri="{FF2B5EF4-FFF2-40B4-BE49-F238E27FC236}">
                  <a16:creationId xmlns:a16="http://schemas.microsoft.com/office/drawing/2014/main" id="{E2BD6DCE-6A81-4F34-9958-67B578EA16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5C462BE8-CD72-48CF-8A7B-C716D2B99E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16">
              <a:extLst>
                <a:ext uri="{FF2B5EF4-FFF2-40B4-BE49-F238E27FC236}">
                  <a16:creationId xmlns:a16="http://schemas.microsoft.com/office/drawing/2014/main" id="{1C2CDB70-40F1-4D00-8F17-A532E732EB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18">
            <a:extLst>
              <a:ext uri="{FF2B5EF4-FFF2-40B4-BE49-F238E27FC236}">
                <a16:creationId xmlns:a16="http://schemas.microsoft.com/office/drawing/2014/main" id="{761945C4-D997-42F3-B59A-984CF00667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28" name="Freeform: Shape 19">
              <a:extLst>
                <a:ext uri="{FF2B5EF4-FFF2-40B4-BE49-F238E27FC236}">
                  <a16:creationId xmlns:a16="http://schemas.microsoft.com/office/drawing/2014/main" id="{4651FE4A-9487-43BE-A388-134535743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0">
              <a:extLst>
                <a:ext uri="{FF2B5EF4-FFF2-40B4-BE49-F238E27FC236}">
                  <a16:creationId xmlns:a16="http://schemas.microsoft.com/office/drawing/2014/main" id="{F44B0EF3-9992-4B95-8A43-6206B3FC3F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1">
              <a:extLst>
                <a:ext uri="{FF2B5EF4-FFF2-40B4-BE49-F238E27FC236}">
                  <a16:creationId xmlns:a16="http://schemas.microsoft.com/office/drawing/2014/main" id="{041B1C1F-C2FE-4C47-9D74-ADB9B53F4B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1" name="Freeform: Shape 22">
              <a:extLst>
                <a:ext uri="{FF2B5EF4-FFF2-40B4-BE49-F238E27FC236}">
                  <a16:creationId xmlns:a16="http://schemas.microsoft.com/office/drawing/2014/main" id="{1048177B-A49E-4E24-9007-07A0EDD6A2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 name="Picture 2">
            <a:extLst>
              <a:ext uri="{FF2B5EF4-FFF2-40B4-BE49-F238E27FC236}">
                <a16:creationId xmlns:a16="http://schemas.microsoft.com/office/drawing/2014/main" id="{5D905951-717E-41D6-A36F-761EA27A0230}"/>
              </a:ext>
            </a:extLst>
          </p:cNvPr>
          <p:cNvPicPr>
            <a:picLocks noChangeAspect="1"/>
          </p:cNvPicPr>
          <p:nvPr/>
        </p:nvPicPr>
        <p:blipFill>
          <a:blip r:embed="rId3"/>
          <a:stretch>
            <a:fillRect/>
          </a:stretch>
        </p:blipFill>
        <p:spPr>
          <a:xfrm>
            <a:off x="9942076" y="6364104"/>
            <a:ext cx="2249619" cy="493819"/>
          </a:xfrm>
          <a:prstGeom prst="rect">
            <a:avLst/>
          </a:prstGeom>
        </p:spPr>
      </p:pic>
      <p:sp>
        <p:nvSpPr>
          <p:cNvPr id="7" name="Rectangle 6">
            <a:extLst>
              <a:ext uri="{FF2B5EF4-FFF2-40B4-BE49-F238E27FC236}">
                <a16:creationId xmlns:a16="http://schemas.microsoft.com/office/drawing/2014/main" id="{DAC73B8C-89CE-447A-8684-27CB8A94BAEC}"/>
              </a:ext>
            </a:extLst>
          </p:cNvPr>
          <p:cNvSpPr/>
          <p:nvPr/>
        </p:nvSpPr>
        <p:spPr>
          <a:xfrm>
            <a:off x="2751567" y="1530430"/>
            <a:ext cx="7285512" cy="3261852"/>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Districts may want to add introductory slides here to show information unique to their program or their area.  </a:t>
            </a:r>
          </a:p>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algn="ctr">
              <a:lnSpc>
                <a:spcPct val="90000"/>
              </a:lnSpc>
              <a:spcAft>
                <a:spcPts val="600"/>
              </a:spcAft>
              <a:defRPr/>
            </a:pPr>
            <a:r>
              <a:rPr lang="en-US" sz="2000" dirty="0">
                <a:solidFill>
                  <a:prstClr val="black"/>
                </a:solidFill>
                <a:latin typeface="Calibri" panose="020F0502020204030204"/>
              </a:rPr>
              <a:t>This would also be a good place for districts to include slides showing the needs of local and regional employers.</a:t>
            </a:r>
            <a:r>
              <a:rPr lang="en-US" sz="2000" dirty="0">
                <a:solidFill>
                  <a:prstClr val="black"/>
                </a:solidFill>
              </a:rPr>
              <a:t> </a:t>
            </a:r>
          </a:p>
          <a:p>
            <a:pPr algn="ctr">
              <a:lnSpc>
                <a:spcPct val="90000"/>
              </a:lnSpc>
              <a:spcAft>
                <a:spcPts val="600"/>
              </a:spcAft>
              <a:defRPr/>
            </a:pPr>
            <a:endParaRPr lang="en-US" sz="2000" dirty="0">
              <a:solidFill>
                <a:prstClr val="black"/>
              </a:solidFill>
            </a:endParaRPr>
          </a:p>
          <a:p>
            <a:pPr algn="ctr">
              <a:lnSpc>
                <a:spcPct val="90000"/>
              </a:lnSpc>
              <a:spcAft>
                <a:spcPts val="600"/>
              </a:spcAft>
              <a:defRPr/>
            </a:pPr>
            <a:r>
              <a:rPr lang="en-US" sz="2000" dirty="0">
                <a:solidFill>
                  <a:prstClr val="black"/>
                </a:solidFill>
              </a:rPr>
              <a:t>Other information might be shown here as well - for example, see next page showing the Evans County Pipeline for Option B.</a:t>
            </a:r>
          </a:p>
          <a:p>
            <a:pPr marL="0" marR="0" lvl="0" indent="0" algn="ctr" defTabSz="914400" rtl="0" eaLnBrk="1" fontAlgn="auto" latinLnBrk="0" hangingPunct="1">
              <a:lnSpc>
                <a:spcPct val="90000"/>
              </a:lnSpc>
              <a:spcBef>
                <a:spcPts val="0"/>
              </a:spcBef>
              <a:spcAft>
                <a:spcPts val="600"/>
              </a:spcAft>
              <a:buClrTx/>
              <a:buSzTx/>
              <a:buFontTx/>
              <a:buNone/>
              <a:tabLst/>
              <a:defRPr/>
            </a:pPr>
            <a:endParaRPr lang="en-US" sz="2000" dirty="0">
              <a:solidFill>
                <a:prstClr val="black"/>
              </a:solidFill>
              <a:latin typeface="Calibri" panose="020F0502020204030204"/>
            </a:endParaRPr>
          </a:p>
        </p:txBody>
      </p:sp>
    </p:spTree>
    <p:extLst>
      <p:ext uri="{BB962C8B-B14F-4D97-AF65-F5344CB8AC3E}">
        <p14:creationId xmlns:p14="http://schemas.microsoft.com/office/powerpoint/2010/main" val="22741700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8" y="0"/>
            <a:ext cx="12188825"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a:solidFill>
                <a:prstClr val="white"/>
              </a:solidFill>
              <a:latin typeface="Georgia"/>
            </a:endParaRPr>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4601"/>
            <a:ext cx="6858000" cy="12188058"/>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a:solidFill>
                <a:prstClr val="white"/>
              </a:solidFill>
              <a:latin typeface="Georgia"/>
            </a:endParaRPr>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23" y="0"/>
            <a:ext cx="9068483"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a:solidFill>
                <a:prstClr val="white"/>
              </a:solidFill>
              <a:latin typeface="Georgia"/>
            </a:endParaRPr>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4253"/>
            <a:ext cx="4894564" cy="12190371"/>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a:solidFill>
                <a:prstClr val="white"/>
              </a:solidFill>
              <a:latin typeface="Georgia"/>
            </a:endParaRPr>
          </a:p>
        </p:txBody>
      </p:sp>
      <p:pic>
        <p:nvPicPr>
          <p:cNvPr id="2" name="Picture 2">
            <a:extLst>
              <a:ext uri="{FF2B5EF4-FFF2-40B4-BE49-F238E27FC236}">
                <a16:creationId xmlns:a16="http://schemas.microsoft.com/office/drawing/2014/main" id="{D7DBCB82-5638-472F-A8BF-ABEDF8A3758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58668" y="2146507"/>
            <a:ext cx="11274664" cy="256498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1BE7C6DF-884F-4524-A06E-51F42142365E}"/>
              </a:ext>
            </a:extLst>
          </p:cNvPr>
          <p:cNvSpPr txBox="1"/>
          <p:nvPr/>
        </p:nvSpPr>
        <p:spPr>
          <a:xfrm>
            <a:off x="672148" y="708661"/>
            <a:ext cx="8482771" cy="553998"/>
          </a:xfrm>
          <a:prstGeom prst="rect">
            <a:avLst/>
          </a:prstGeom>
          <a:noFill/>
        </p:spPr>
        <p:txBody>
          <a:bodyPr wrap="square">
            <a:spAutoFit/>
          </a:bodyPr>
          <a:lstStyle/>
          <a:p>
            <a:pPr defTabSz="914217"/>
            <a:r>
              <a:rPr lang="en-US" sz="3000" b="1" dirty="0">
                <a:solidFill>
                  <a:srgbClr val="FFFFFF"/>
                </a:solidFill>
                <a:latin typeface="Calibri" panose="020F0502020204030204" pitchFamily="34" charset="0"/>
                <a:ea typeface="Calibri" panose="020F0502020204030204" pitchFamily="34" charset="0"/>
                <a:cs typeface="Times New Roman" panose="02020603050405020304" pitchFamily="18" charset="0"/>
              </a:rPr>
              <a:t>Marty Waters, Superintendent Evans County Schools</a:t>
            </a:r>
            <a:endParaRPr lang="en-US" sz="3000" dirty="0">
              <a:solidFill>
                <a:srgbClr val="FFFFFF"/>
              </a:solidFill>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7777951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27">
            <a:extLst>
              <a:ext uri="{FF2B5EF4-FFF2-40B4-BE49-F238E27FC236}">
                <a16:creationId xmlns:a16="http://schemas.microsoft.com/office/drawing/2014/main" id="{4FD4A2AD-E2FD-4CAD-8DEF-75993D7E4C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29">
            <a:extLst>
              <a:ext uri="{FF2B5EF4-FFF2-40B4-BE49-F238E27FC236}">
                <a16:creationId xmlns:a16="http://schemas.microsoft.com/office/drawing/2014/main" id="{430E65E5-31AD-4B0E-8D4C-6526CAAE2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1">
            <a:extLst>
              <a:ext uri="{FF2B5EF4-FFF2-40B4-BE49-F238E27FC236}">
                <a16:creationId xmlns:a16="http://schemas.microsoft.com/office/drawing/2014/main" id="{1B65B678-A993-4BFF-AE12-E1A2FC66BB7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221" y="0"/>
            <a:ext cx="5646974" cy="6483075"/>
            <a:chOff x="-19221" y="0"/>
            <a:chExt cx="5646974" cy="6483075"/>
          </a:xfrm>
        </p:grpSpPr>
        <p:sp>
          <p:nvSpPr>
            <p:cNvPr id="40" name="Freeform: Shape 32">
              <a:extLst>
                <a:ext uri="{FF2B5EF4-FFF2-40B4-BE49-F238E27FC236}">
                  <a16:creationId xmlns:a16="http://schemas.microsoft.com/office/drawing/2014/main" id="{265A95B7-D327-4B86-92B5-EC4B891D59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16610"/>
              <a:ext cx="5535001" cy="6250127"/>
            </a:xfrm>
            <a:custGeom>
              <a:avLst/>
              <a:gdLst>
                <a:gd name="connsiteX0" fmla="*/ 2510242 w 5535001"/>
                <a:gd name="connsiteY0" fmla="*/ 174 h 6250127"/>
                <a:gd name="connsiteX1" fmla="*/ 2550551 w 5535001"/>
                <a:gd name="connsiteY1" fmla="*/ 510 h 6250127"/>
                <a:gd name="connsiteX2" fmla="*/ 2629490 w 5535001"/>
                <a:gd name="connsiteY2" fmla="*/ 3757 h 6250127"/>
                <a:gd name="connsiteX3" fmla="*/ 2708317 w 5535001"/>
                <a:gd name="connsiteY3" fmla="*/ 7229 h 6250127"/>
                <a:gd name="connsiteX4" fmla="*/ 2787256 w 5535001"/>
                <a:gd name="connsiteY4" fmla="*/ 14619 h 6250127"/>
                <a:gd name="connsiteX5" fmla="*/ 3408467 w 5535001"/>
                <a:gd name="connsiteY5" fmla="*/ 145064 h 6250127"/>
                <a:gd name="connsiteX6" fmla="*/ 3557723 w 5535001"/>
                <a:gd name="connsiteY6" fmla="*/ 199593 h 6250127"/>
                <a:gd name="connsiteX7" fmla="*/ 3594337 w 5535001"/>
                <a:gd name="connsiteY7" fmla="*/ 214597 h 6250127"/>
                <a:gd name="connsiteX8" fmla="*/ 3630616 w 5535001"/>
                <a:gd name="connsiteY8" fmla="*/ 230385 h 6250127"/>
                <a:gd name="connsiteX9" fmla="*/ 3703172 w 5535001"/>
                <a:gd name="connsiteY9" fmla="*/ 262073 h 6250127"/>
                <a:gd name="connsiteX10" fmla="*/ 3739003 w 5535001"/>
                <a:gd name="connsiteY10" fmla="*/ 278756 h 6250127"/>
                <a:gd name="connsiteX11" fmla="*/ 3756806 w 5535001"/>
                <a:gd name="connsiteY11" fmla="*/ 287266 h 6250127"/>
                <a:gd name="connsiteX12" fmla="*/ 3773714 w 5535001"/>
                <a:gd name="connsiteY12" fmla="*/ 297567 h 6250127"/>
                <a:gd name="connsiteX13" fmla="*/ 3840784 w 5535001"/>
                <a:gd name="connsiteY13" fmla="*/ 339332 h 6250127"/>
                <a:gd name="connsiteX14" fmla="*/ 3873927 w 5535001"/>
                <a:gd name="connsiteY14" fmla="*/ 360495 h 6250127"/>
                <a:gd name="connsiteX15" fmla="*/ 3906062 w 5535001"/>
                <a:gd name="connsiteY15" fmla="*/ 383001 h 6250127"/>
                <a:gd name="connsiteX16" fmla="*/ 3969662 w 5535001"/>
                <a:gd name="connsiteY16" fmla="*/ 428572 h 6250127"/>
                <a:gd name="connsiteX17" fmla="*/ 4423029 w 5535001"/>
                <a:gd name="connsiteY17" fmla="*/ 837600 h 6250127"/>
                <a:gd name="connsiteX18" fmla="*/ 4474647 w 5535001"/>
                <a:gd name="connsiteY18" fmla="*/ 891569 h 6250127"/>
                <a:gd name="connsiteX19" fmla="*/ 4524250 w 5535001"/>
                <a:gd name="connsiteY19" fmla="*/ 946883 h 6250127"/>
                <a:gd name="connsiteX20" fmla="*/ 4573965 w 5535001"/>
                <a:gd name="connsiteY20" fmla="*/ 1001748 h 6250127"/>
                <a:gd name="connsiteX21" fmla="*/ 4622224 w 5535001"/>
                <a:gd name="connsiteY21" fmla="*/ 1057509 h 6250127"/>
                <a:gd name="connsiteX22" fmla="*/ 4717510 w 5535001"/>
                <a:gd name="connsiteY22" fmla="*/ 1169143 h 6250127"/>
                <a:gd name="connsiteX23" fmla="*/ 4764986 w 5535001"/>
                <a:gd name="connsiteY23" fmla="*/ 1224681 h 6250127"/>
                <a:gd name="connsiteX24" fmla="*/ 4813021 w 5535001"/>
                <a:gd name="connsiteY24" fmla="*/ 1279994 h 6250127"/>
                <a:gd name="connsiteX25" fmla="*/ 5001915 w 5535001"/>
                <a:gd name="connsiteY25" fmla="*/ 1506846 h 6250127"/>
                <a:gd name="connsiteX26" fmla="*/ 5170542 w 5535001"/>
                <a:gd name="connsiteY26" fmla="*/ 1751165 h 6250127"/>
                <a:gd name="connsiteX27" fmla="*/ 5428969 w 5535001"/>
                <a:gd name="connsiteY27" fmla="*/ 2293660 h 6250127"/>
                <a:gd name="connsiteX28" fmla="*/ 5534893 w 5535001"/>
                <a:gd name="connsiteY28" fmla="*/ 2899307 h 6250127"/>
                <a:gd name="connsiteX29" fmla="*/ 5508804 w 5535001"/>
                <a:gd name="connsiteY29" fmla="*/ 3211144 h 6250127"/>
                <a:gd name="connsiteX30" fmla="*/ 5426282 w 5535001"/>
                <a:gd name="connsiteY30" fmla="*/ 3513352 h 6250127"/>
                <a:gd name="connsiteX31" fmla="*/ 5248250 w 5535001"/>
                <a:gd name="connsiteY31" fmla="*/ 4030542 h 6250127"/>
                <a:gd name="connsiteX32" fmla="*/ 5208612 w 5535001"/>
                <a:gd name="connsiteY32" fmla="*/ 4161771 h 6250127"/>
                <a:gd name="connsiteX33" fmla="*/ 5170318 w 5535001"/>
                <a:gd name="connsiteY33" fmla="*/ 4294680 h 6250127"/>
                <a:gd name="connsiteX34" fmla="*/ 5132248 w 5535001"/>
                <a:gd name="connsiteY34" fmla="*/ 4430164 h 6250127"/>
                <a:gd name="connsiteX35" fmla="*/ 5112765 w 5535001"/>
                <a:gd name="connsiteY35" fmla="*/ 4498914 h 6250127"/>
                <a:gd name="connsiteX36" fmla="*/ 5091715 w 5535001"/>
                <a:gd name="connsiteY36" fmla="*/ 4569119 h 6250127"/>
                <a:gd name="connsiteX37" fmla="*/ 5068985 w 5535001"/>
                <a:gd name="connsiteY37" fmla="*/ 4640220 h 6250127"/>
                <a:gd name="connsiteX38" fmla="*/ 5043904 w 5535001"/>
                <a:gd name="connsiteY38" fmla="*/ 4712105 h 6250127"/>
                <a:gd name="connsiteX39" fmla="*/ 5015799 w 5535001"/>
                <a:gd name="connsiteY39" fmla="*/ 4784438 h 6250127"/>
                <a:gd name="connsiteX40" fmla="*/ 4982880 w 5535001"/>
                <a:gd name="connsiteY40" fmla="*/ 4856435 h 6250127"/>
                <a:gd name="connsiteX41" fmla="*/ 4817276 w 5535001"/>
                <a:gd name="connsiteY41" fmla="*/ 5125275 h 6250127"/>
                <a:gd name="connsiteX42" fmla="*/ 4618753 w 5535001"/>
                <a:gd name="connsiteY42" fmla="*/ 5355374 h 6250127"/>
                <a:gd name="connsiteX43" fmla="*/ 4566575 w 5535001"/>
                <a:gd name="connsiteY43" fmla="*/ 5408560 h 6250127"/>
                <a:gd name="connsiteX44" fmla="*/ 4513837 w 5535001"/>
                <a:gd name="connsiteY44" fmla="*/ 5461186 h 6250127"/>
                <a:gd name="connsiteX45" fmla="*/ 4459531 w 5535001"/>
                <a:gd name="connsiteY45" fmla="*/ 5512580 h 6250127"/>
                <a:gd name="connsiteX46" fmla="*/ 4404554 w 5535001"/>
                <a:gd name="connsiteY46" fmla="*/ 5563526 h 6250127"/>
                <a:gd name="connsiteX47" fmla="*/ 4348009 w 5535001"/>
                <a:gd name="connsiteY47" fmla="*/ 5613017 h 6250127"/>
                <a:gd name="connsiteX48" fmla="*/ 4290568 w 5535001"/>
                <a:gd name="connsiteY48" fmla="*/ 5661948 h 6250127"/>
                <a:gd name="connsiteX49" fmla="*/ 4276124 w 5535001"/>
                <a:gd name="connsiteY49" fmla="*/ 5674153 h 6250127"/>
                <a:gd name="connsiteX50" fmla="*/ 4261120 w 5535001"/>
                <a:gd name="connsiteY50" fmla="*/ 5685798 h 6250127"/>
                <a:gd name="connsiteX51" fmla="*/ 4231112 w 5535001"/>
                <a:gd name="connsiteY51" fmla="*/ 5708976 h 6250127"/>
                <a:gd name="connsiteX52" fmla="*/ 4170984 w 5535001"/>
                <a:gd name="connsiteY52" fmla="*/ 5755443 h 6250127"/>
                <a:gd name="connsiteX53" fmla="*/ 4046025 w 5535001"/>
                <a:gd name="connsiteY53" fmla="*/ 5843228 h 6250127"/>
                <a:gd name="connsiteX54" fmla="*/ 3915356 w 5535001"/>
                <a:gd name="connsiteY54" fmla="*/ 5923735 h 6250127"/>
                <a:gd name="connsiteX55" fmla="*/ 3346323 w 5535001"/>
                <a:gd name="connsiteY55" fmla="*/ 6158872 h 6250127"/>
                <a:gd name="connsiteX56" fmla="*/ 2743476 w 5535001"/>
                <a:gd name="connsiteY56" fmla="*/ 6247328 h 6250127"/>
                <a:gd name="connsiteX57" fmla="*/ 2668120 w 5535001"/>
                <a:gd name="connsiteY57" fmla="*/ 6249344 h 6250127"/>
                <a:gd name="connsiteX58" fmla="*/ 2630498 w 5535001"/>
                <a:gd name="connsiteY58" fmla="*/ 6250127 h 6250127"/>
                <a:gd name="connsiteX59" fmla="*/ 2592988 w 5535001"/>
                <a:gd name="connsiteY59" fmla="*/ 6249568 h 6250127"/>
                <a:gd name="connsiteX60" fmla="*/ 2518080 w 5535001"/>
                <a:gd name="connsiteY60" fmla="*/ 6247777 h 6250127"/>
                <a:gd name="connsiteX61" fmla="*/ 2442948 w 5535001"/>
                <a:gd name="connsiteY61" fmla="*/ 6244529 h 6250127"/>
                <a:gd name="connsiteX62" fmla="*/ 2291676 w 5535001"/>
                <a:gd name="connsiteY62" fmla="*/ 6232213 h 6250127"/>
                <a:gd name="connsiteX63" fmla="*/ 2141412 w 5535001"/>
                <a:gd name="connsiteY63" fmla="*/ 6212394 h 6250127"/>
                <a:gd name="connsiteX64" fmla="*/ 1992715 w 5535001"/>
                <a:gd name="connsiteY64" fmla="*/ 6184961 h 6250127"/>
                <a:gd name="connsiteX65" fmla="*/ 1845811 w 5535001"/>
                <a:gd name="connsiteY65" fmla="*/ 6151034 h 6250127"/>
                <a:gd name="connsiteX66" fmla="*/ 1701033 w 5535001"/>
                <a:gd name="connsiteY66" fmla="*/ 6110724 h 6250127"/>
                <a:gd name="connsiteX67" fmla="*/ 1629484 w 5535001"/>
                <a:gd name="connsiteY67" fmla="*/ 6088219 h 6250127"/>
                <a:gd name="connsiteX68" fmla="*/ 1558383 w 5535001"/>
                <a:gd name="connsiteY68" fmla="*/ 6064929 h 6250127"/>
                <a:gd name="connsiteX69" fmla="*/ 1011968 w 5535001"/>
                <a:gd name="connsiteY69" fmla="*/ 5828896 h 6250127"/>
                <a:gd name="connsiteX70" fmla="*/ 511237 w 5535001"/>
                <a:gd name="connsiteY70" fmla="*/ 5512356 h 6250127"/>
                <a:gd name="connsiteX71" fmla="*/ 395572 w 5535001"/>
                <a:gd name="connsiteY71" fmla="*/ 5419757 h 6250127"/>
                <a:gd name="connsiteX72" fmla="*/ 284722 w 5535001"/>
                <a:gd name="connsiteY72" fmla="*/ 5321559 h 6250127"/>
                <a:gd name="connsiteX73" fmla="*/ 257513 w 5535001"/>
                <a:gd name="connsiteY73" fmla="*/ 5296477 h 6250127"/>
                <a:gd name="connsiteX74" fmla="*/ 243853 w 5535001"/>
                <a:gd name="connsiteY74" fmla="*/ 5283937 h 6250127"/>
                <a:gd name="connsiteX75" fmla="*/ 230752 w 5535001"/>
                <a:gd name="connsiteY75" fmla="*/ 5270836 h 6250127"/>
                <a:gd name="connsiteX76" fmla="*/ 178574 w 5535001"/>
                <a:gd name="connsiteY76" fmla="*/ 5218322 h 6250127"/>
                <a:gd name="connsiteX77" fmla="*/ 126508 w 5535001"/>
                <a:gd name="connsiteY77" fmla="*/ 5165584 h 6250127"/>
                <a:gd name="connsiteX78" fmla="*/ 76345 w 5535001"/>
                <a:gd name="connsiteY78" fmla="*/ 5111167 h 6250127"/>
                <a:gd name="connsiteX79" fmla="*/ 26407 w 5535001"/>
                <a:gd name="connsiteY79" fmla="*/ 5056413 h 6250127"/>
                <a:gd name="connsiteX80" fmla="*/ 0 w 5535001"/>
                <a:gd name="connsiteY80" fmla="*/ 5024776 h 6250127"/>
                <a:gd name="connsiteX81" fmla="*/ 0 w 5535001"/>
                <a:gd name="connsiteY81" fmla="*/ 4492798 h 6250127"/>
                <a:gd name="connsiteX82" fmla="*/ 28534 w 5535001"/>
                <a:gd name="connsiteY82" fmla="*/ 4537879 h 6250127"/>
                <a:gd name="connsiteX83" fmla="*/ 66604 w 5535001"/>
                <a:gd name="connsiteY83" fmla="*/ 4592745 h 6250127"/>
                <a:gd name="connsiteX84" fmla="*/ 104114 w 5535001"/>
                <a:gd name="connsiteY84" fmla="*/ 4647834 h 6250127"/>
                <a:gd name="connsiteX85" fmla="*/ 143751 w 5535001"/>
                <a:gd name="connsiteY85" fmla="*/ 4701580 h 6250127"/>
                <a:gd name="connsiteX86" fmla="*/ 182717 w 5535001"/>
                <a:gd name="connsiteY86" fmla="*/ 4755773 h 6250127"/>
                <a:gd name="connsiteX87" fmla="*/ 223810 w 5535001"/>
                <a:gd name="connsiteY87" fmla="*/ 4808399 h 6250127"/>
                <a:gd name="connsiteX88" fmla="*/ 264679 w 5535001"/>
                <a:gd name="connsiteY88" fmla="*/ 4861249 h 6250127"/>
                <a:gd name="connsiteX89" fmla="*/ 307788 w 5535001"/>
                <a:gd name="connsiteY89" fmla="*/ 4912420 h 6250127"/>
                <a:gd name="connsiteX90" fmla="*/ 351232 w 5535001"/>
                <a:gd name="connsiteY90" fmla="*/ 4963254 h 6250127"/>
                <a:gd name="connsiteX91" fmla="*/ 397028 w 5535001"/>
                <a:gd name="connsiteY91" fmla="*/ 5012185 h 6250127"/>
                <a:gd name="connsiteX92" fmla="*/ 443496 w 5535001"/>
                <a:gd name="connsiteY92" fmla="*/ 5060444 h 6250127"/>
                <a:gd name="connsiteX93" fmla="*/ 455140 w 5535001"/>
                <a:gd name="connsiteY93" fmla="*/ 5072537 h 6250127"/>
                <a:gd name="connsiteX94" fmla="*/ 467345 w 5535001"/>
                <a:gd name="connsiteY94" fmla="*/ 5083958 h 6250127"/>
                <a:gd name="connsiteX95" fmla="*/ 491755 w 5535001"/>
                <a:gd name="connsiteY95" fmla="*/ 5106912 h 6250127"/>
                <a:gd name="connsiteX96" fmla="*/ 540686 w 5535001"/>
                <a:gd name="connsiteY96" fmla="*/ 5152819 h 6250127"/>
                <a:gd name="connsiteX97" fmla="*/ 552890 w 5535001"/>
                <a:gd name="connsiteY97" fmla="*/ 5164353 h 6250127"/>
                <a:gd name="connsiteX98" fmla="*/ 565655 w 5535001"/>
                <a:gd name="connsiteY98" fmla="*/ 5175214 h 6250127"/>
                <a:gd name="connsiteX99" fmla="*/ 591072 w 5535001"/>
                <a:gd name="connsiteY99" fmla="*/ 5197048 h 6250127"/>
                <a:gd name="connsiteX100" fmla="*/ 694197 w 5535001"/>
                <a:gd name="connsiteY100" fmla="*/ 5283041 h 6250127"/>
                <a:gd name="connsiteX101" fmla="*/ 1146221 w 5535001"/>
                <a:gd name="connsiteY101" fmla="*/ 5573716 h 6250127"/>
                <a:gd name="connsiteX102" fmla="*/ 1650982 w 5535001"/>
                <a:gd name="connsiteY102" fmla="*/ 5758130 h 6250127"/>
                <a:gd name="connsiteX103" fmla="*/ 1716485 w 5535001"/>
                <a:gd name="connsiteY103" fmla="*/ 5772798 h 6250127"/>
                <a:gd name="connsiteX104" fmla="*/ 1782211 w 5535001"/>
                <a:gd name="connsiteY104" fmla="*/ 5786235 h 6250127"/>
                <a:gd name="connsiteX105" fmla="*/ 1848386 w 5535001"/>
                <a:gd name="connsiteY105" fmla="*/ 5796984 h 6250127"/>
                <a:gd name="connsiteX106" fmla="*/ 1881417 w 5535001"/>
                <a:gd name="connsiteY106" fmla="*/ 5802359 h 6250127"/>
                <a:gd name="connsiteX107" fmla="*/ 1914560 w 5535001"/>
                <a:gd name="connsiteY107" fmla="*/ 5807061 h 6250127"/>
                <a:gd name="connsiteX108" fmla="*/ 2047469 w 5535001"/>
                <a:gd name="connsiteY108" fmla="*/ 5821282 h 6250127"/>
                <a:gd name="connsiteX109" fmla="*/ 2180601 w 5535001"/>
                <a:gd name="connsiteY109" fmla="*/ 5828896 h 6250127"/>
                <a:gd name="connsiteX110" fmla="*/ 2313622 w 5535001"/>
                <a:gd name="connsiteY110" fmla="*/ 5830463 h 6250127"/>
                <a:gd name="connsiteX111" fmla="*/ 2380021 w 5535001"/>
                <a:gd name="connsiteY111" fmla="*/ 5828448 h 6250127"/>
                <a:gd name="connsiteX112" fmla="*/ 2446195 w 5535001"/>
                <a:gd name="connsiteY112" fmla="*/ 5826433 h 6250127"/>
                <a:gd name="connsiteX113" fmla="*/ 2513041 w 5535001"/>
                <a:gd name="connsiteY113" fmla="*/ 5822737 h 6250127"/>
                <a:gd name="connsiteX114" fmla="*/ 2580111 w 5535001"/>
                <a:gd name="connsiteY114" fmla="*/ 5818258 h 6250127"/>
                <a:gd name="connsiteX115" fmla="*/ 2613590 w 5535001"/>
                <a:gd name="connsiteY115" fmla="*/ 5816355 h 6250127"/>
                <a:gd name="connsiteX116" fmla="*/ 2646845 w 5535001"/>
                <a:gd name="connsiteY116" fmla="*/ 5813108 h 6250127"/>
                <a:gd name="connsiteX117" fmla="*/ 2713244 w 5535001"/>
                <a:gd name="connsiteY117" fmla="*/ 5806838 h 6250127"/>
                <a:gd name="connsiteX118" fmla="*/ 3230882 w 5535001"/>
                <a:gd name="connsiteY118" fmla="*/ 5721292 h 6250127"/>
                <a:gd name="connsiteX119" fmla="*/ 3720416 w 5535001"/>
                <a:gd name="connsiteY119" fmla="*/ 5556472 h 6250127"/>
                <a:gd name="connsiteX120" fmla="*/ 3837425 w 5535001"/>
                <a:gd name="connsiteY120" fmla="*/ 5499927 h 6250127"/>
                <a:gd name="connsiteX121" fmla="*/ 3951634 w 5535001"/>
                <a:gd name="connsiteY121" fmla="*/ 5436552 h 6250127"/>
                <a:gd name="connsiteX122" fmla="*/ 4007284 w 5535001"/>
                <a:gd name="connsiteY122" fmla="*/ 5401841 h 6250127"/>
                <a:gd name="connsiteX123" fmla="*/ 4035164 w 5535001"/>
                <a:gd name="connsiteY123" fmla="*/ 5384374 h 6250127"/>
                <a:gd name="connsiteX124" fmla="*/ 4049049 w 5535001"/>
                <a:gd name="connsiteY124" fmla="*/ 5375640 h 6250127"/>
                <a:gd name="connsiteX125" fmla="*/ 4062485 w 5535001"/>
                <a:gd name="connsiteY125" fmla="*/ 5366123 h 6250127"/>
                <a:gd name="connsiteX126" fmla="*/ 4116567 w 5535001"/>
                <a:gd name="connsiteY126" fmla="*/ 5328277 h 6250127"/>
                <a:gd name="connsiteX127" fmla="*/ 4169976 w 5535001"/>
                <a:gd name="connsiteY127" fmla="*/ 5289199 h 6250127"/>
                <a:gd name="connsiteX128" fmla="*/ 4222042 w 5535001"/>
                <a:gd name="connsiteY128" fmla="*/ 5247994 h 6250127"/>
                <a:gd name="connsiteX129" fmla="*/ 4273213 w 5535001"/>
                <a:gd name="connsiteY129" fmla="*/ 5205558 h 6250127"/>
                <a:gd name="connsiteX130" fmla="*/ 4323151 w 5535001"/>
                <a:gd name="connsiteY130" fmla="*/ 5161329 h 6250127"/>
                <a:gd name="connsiteX131" fmla="*/ 4371971 w 5535001"/>
                <a:gd name="connsiteY131" fmla="*/ 5116093 h 6250127"/>
                <a:gd name="connsiteX132" fmla="*/ 4546868 w 5535001"/>
                <a:gd name="connsiteY132" fmla="*/ 4924400 h 6250127"/>
                <a:gd name="connsiteX133" fmla="*/ 4675634 w 5535001"/>
                <a:gd name="connsiteY133" fmla="*/ 4715352 h 6250127"/>
                <a:gd name="connsiteX134" fmla="*/ 4700155 w 5535001"/>
                <a:gd name="connsiteY134" fmla="*/ 4659255 h 6250127"/>
                <a:gd name="connsiteX135" fmla="*/ 4721206 w 5535001"/>
                <a:gd name="connsiteY135" fmla="*/ 4600135 h 6250127"/>
                <a:gd name="connsiteX136" fmla="*/ 4740465 w 5535001"/>
                <a:gd name="connsiteY136" fmla="*/ 4538887 h 6250127"/>
                <a:gd name="connsiteX137" fmla="*/ 4758492 w 5535001"/>
                <a:gd name="connsiteY137" fmla="*/ 4475848 h 6250127"/>
                <a:gd name="connsiteX138" fmla="*/ 4891288 w 5535001"/>
                <a:gd name="connsiteY138" fmla="*/ 3930329 h 6250127"/>
                <a:gd name="connsiteX139" fmla="*/ 5066298 w 5535001"/>
                <a:gd name="connsiteY139" fmla="*/ 3382235 h 6250127"/>
                <a:gd name="connsiteX140" fmla="*/ 5156994 w 5535001"/>
                <a:gd name="connsiteY140" fmla="*/ 2898635 h 6250127"/>
                <a:gd name="connsiteX141" fmla="*/ 5083317 w 5535001"/>
                <a:gd name="connsiteY141" fmla="*/ 2402047 h 6250127"/>
                <a:gd name="connsiteX142" fmla="*/ 4871022 w 5535001"/>
                <a:gd name="connsiteY142" fmla="*/ 1926958 h 6250127"/>
                <a:gd name="connsiteX143" fmla="*/ 4727028 w 5535001"/>
                <a:gd name="connsiteY143" fmla="*/ 1703577 h 6250127"/>
                <a:gd name="connsiteX144" fmla="*/ 4563776 w 5535001"/>
                <a:gd name="connsiteY144" fmla="*/ 1490834 h 6250127"/>
                <a:gd name="connsiteX145" fmla="*/ 4370291 w 5535001"/>
                <a:gd name="connsiteY145" fmla="*/ 1300596 h 6250127"/>
                <a:gd name="connsiteX146" fmla="*/ 4266046 w 5535001"/>
                <a:gd name="connsiteY146" fmla="*/ 1214491 h 6250127"/>
                <a:gd name="connsiteX147" fmla="*/ 4212973 w 5535001"/>
                <a:gd name="connsiteY147" fmla="*/ 1173062 h 6250127"/>
                <a:gd name="connsiteX148" fmla="*/ 4157995 w 5535001"/>
                <a:gd name="connsiteY148" fmla="*/ 1134545 h 6250127"/>
                <a:gd name="connsiteX149" fmla="*/ 3697126 w 5535001"/>
                <a:gd name="connsiteY149" fmla="*/ 881044 h 6250127"/>
                <a:gd name="connsiteX150" fmla="*/ 3637670 w 5535001"/>
                <a:gd name="connsiteY150" fmla="*/ 856747 h 6250127"/>
                <a:gd name="connsiteX151" fmla="*/ 3608222 w 5535001"/>
                <a:gd name="connsiteY151" fmla="*/ 844318 h 6250127"/>
                <a:gd name="connsiteX152" fmla="*/ 3578214 w 5535001"/>
                <a:gd name="connsiteY152" fmla="*/ 833457 h 6250127"/>
                <a:gd name="connsiteX153" fmla="*/ 3518309 w 5535001"/>
                <a:gd name="connsiteY153" fmla="*/ 812294 h 6250127"/>
                <a:gd name="connsiteX154" fmla="*/ 3503417 w 5535001"/>
                <a:gd name="connsiteY154" fmla="*/ 806920 h 6250127"/>
                <a:gd name="connsiteX155" fmla="*/ 3489533 w 5535001"/>
                <a:gd name="connsiteY155" fmla="*/ 799642 h 6250127"/>
                <a:gd name="connsiteX156" fmla="*/ 3460869 w 5535001"/>
                <a:gd name="connsiteY156" fmla="*/ 787101 h 6250127"/>
                <a:gd name="connsiteX157" fmla="*/ 3402980 w 5535001"/>
                <a:gd name="connsiteY157" fmla="*/ 763475 h 6250127"/>
                <a:gd name="connsiteX158" fmla="*/ 3374092 w 5535001"/>
                <a:gd name="connsiteY158" fmla="*/ 751606 h 6250127"/>
                <a:gd name="connsiteX159" fmla="*/ 3344980 w 5535001"/>
                <a:gd name="connsiteY159" fmla="*/ 740409 h 6250127"/>
                <a:gd name="connsiteX160" fmla="*/ 3226627 w 5535001"/>
                <a:gd name="connsiteY160" fmla="*/ 700772 h 6250127"/>
                <a:gd name="connsiteX161" fmla="*/ 2735750 w 5535001"/>
                <a:gd name="connsiteY161" fmla="*/ 614667 h 6250127"/>
                <a:gd name="connsiteX162" fmla="*/ 2673158 w 5535001"/>
                <a:gd name="connsiteY162" fmla="*/ 610412 h 6250127"/>
                <a:gd name="connsiteX163" fmla="*/ 2610119 w 5535001"/>
                <a:gd name="connsiteY163" fmla="*/ 609628 h 6250127"/>
                <a:gd name="connsiteX164" fmla="*/ 2547080 w 5535001"/>
                <a:gd name="connsiteY164" fmla="*/ 608620 h 6250127"/>
                <a:gd name="connsiteX165" fmla="*/ 2516400 w 5535001"/>
                <a:gd name="connsiteY165" fmla="*/ 608844 h 6250127"/>
                <a:gd name="connsiteX166" fmla="*/ 2486280 w 5535001"/>
                <a:gd name="connsiteY166" fmla="*/ 609740 h 6250127"/>
                <a:gd name="connsiteX167" fmla="*/ 2426376 w 5535001"/>
                <a:gd name="connsiteY167" fmla="*/ 613099 h 6250127"/>
                <a:gd name="connsiteX168" fmla="*/ 2366920 w 5535001"/>
                <a:gd name="connsiteY168" fmla="*/ 618474 h 6250127"/>
                <a:gd name="connsiteX169" fmla="*/ 2337248 w 5535001"/>
                <a:gd name="connsiteY169" fmla="*/ 621497 h 6250127"/>
                <a:gd name="connsiteX170" fmla="*/ 2307800 w 5535001"/>
                <a:gd name="connsiteY170" fmla="*/ 625528 h 6250127"/>
                <a:gd name="connsiteX171" fmla="*/ 2278351 w 5535001"/>
                <a:gd name="connsiteY171" fmla="*/ 629559 h 6250127"/>
                <a:gd name="connsiteX172" fmla="*/ 2249127 w 5535001"/>
                <a:gd name="connsiteY172" fmla="*/ 634710 h 6250127"/>
                <a:gd name="connsiteX173" fmla="*/ 1796096 w 5535001"/>
                <a:gd name="connsiteY173" fmla="*/ 781726 h 6250127"/>
                <a:gd name="connsiteX174" fmla="*/ 1370833 w 5535001"/>
                <a:gd name="connsiteY174" fmla="*/ 1048663 h 6250127"/>
                <a:gd name="connsiteX175" fmla="*/ 959790 w 5535001"/>
                <a:gd name="connsiteY175" fmla="*/ 1390844 h 6250127"/>
                <a:gd name="connsiteX176" fmla="*/ 749062 w 5535001"/>
                <a:gd name="connsiteY176" fmla="*/ 1577611 h 6250127"/>
                <a:gd name="connsiteX177" fmla="*/ 524786 w 5535001"/>
                <a:gd name="connsiteY177" fmla="*/ 1763145 h 6250127"/>
                <a:gd name="connsiteX178" fmla="*/ 84071 w 5535001"/>
                <a:gd name="connsiteY178" fmla="*/ 2098496 h 6250127"/>
                <a:gd name="connsiteX179" fmla="*/ 0 w 5535001"/>
                <a:gd name="connsiteY179" fmla="*/ 2168094 h 6250127"/>
                <a:gd name="connsiteX180" fmla="*/ 0 w 5535001"/>
                <a:gd name="connsiteY180" fmla="*/ 1576676 h 6250127"/>
                <a:gd name="connsiteX181" fmla="*/ 174655 w 5535001"/>
                <a:gd name="connsiteY181" fmla="*/ 1387597 h 6250127"/>
                <a:gd name="connsiteX182" fmla="*/ 363661 w 5535001"/>
                <a:gd name="connsiteY182" fmla="*/ 1188626 h 6250127"/>
                <a:gd name="connsiteX183" fmla="*/ 458052 w 5535001"/>
                <a:gd name="connsiteY183" fmla="*/ 1086397 h 6250127"/>
                <a:gd name="connsiteX184" fmla="*/ 557257 w 5535001"/>
                <a:gd name="connsiteY184" fmla="*/ 981593 h 6250127"/>
                <a:gd name="connsiteX185" fmla="*/ 994165 w 5535001"/>
                <a:gd name="connsiteY185" fmla="*/ 578389 h 6250127"/>
                <a:gd name="connsiteX186" fmla="*/ 1520873 w 5535001"/>
                <a:gd name="connsiteY186" fmla="*/ 237215 h 6250127"/>
                <a:gd name="connsiteX187" fmla="*/ 2141748 w 5535001"/>
                <a:gd name="connsiteY187" fmla="*/ 31190 h 6250127"/>
                <a:gd name="connsiteX188" fmla="*/ 2182505 w 5535001"/>
                <a:gd name="connsiteY188" fmla="*/ 24360 h 6250127"/>
                <a:gd name="connsiteX189" fmla="*/ 2223374 w 5535001"/>
                <a:gd name="connsiteY189" fmla="*/ 18873 h 6250127"/>
                <a:gd name="connsiteX190" fmla="*/ 2264355 w 5535001"/>
                <a:gd name="connsiteY190" fmla="*/ 13611 h 6250127"/>
                <a:gd name="connsiteX191" fmla="*/ 2305336 w 5535001"/>
                <a:gd name="connsiteY191" fmla="*/ 9580 h 6250127"/>
                <a:gd name="connsiteX192" fmla="*/ 2387410 w 5535001"/>
                <a:gd name="connsiteY192" fmla="*/ 3645 h 6250127"/>
                <a:gd name="connsiteX193" fmla="*/ 2469373 w 5535001"/>
                <a:gd name="connsiteY193" fmla="*/ 622 h 62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5535001" h="6250127">
                  <a:moveTo>
                    <a:pt x="2510242" y="174"/>
                  </a:moveTo>
                  <a:cubicBezTo>
                    <a:pt x="2523902" y="-50"/>
                    <a:pt x="2537562" y="-162"/>
                    <a:pt x="2550551" y="510"/>
                  </a:cubicBezTo>
                  <a:lnTo>
                    <a:pt x="2629490" y="3757"/>
                  </a:lnTo>
                  <a:lnTo>
                    <a:pt x="2708317" y="7229"/>
                  </a:lnTo>
                  <a:cubicBezTo>
                    <a:pt x="2734630" y="8572"/>
                    <a:pt x="2760943" y="12155"/>
                    <a:pt x="2787256" y="14619"/>
                  </a:cubicBezTo>
                  <a:cubicBezTo>
                    <a:pt x="2997536" y="34885"/>
                    <a:pt x="3207144" y="77994"/>
                    <a:pt x="3408467" y="145064"/>
                  </a:cubicBezTo>
                  <a:lnTo>
                    <a:pt x="3557723" y="199593"/>
                  </a:lnTo>
                  <a:cubicBezTo>
                    <a:pt x="3570264" y="203848"/>
                    <a:pt x="3582245" y="209447"/>
                    <a:pt x="3594337" y="214597"/>
                  </a:cubicBezTo>
                  <a:lnTo>
                    <a:pt x="3630616" y="230385"/>
                  </a:lnTo>
                  <a:lnTo>
                    <a:pt x="3703172" y="262073"/>
                  </a:lnTo>
                  <a:cubicBezTo>
                    <a:pt x="3715265" y="267335"/>
                    <a:pt x="3727358" y="272598"/>
                    <a:pt x="3739003" y="278756"/>
                  </a:cubicBezTo>
                  <a:cubicBezTo>
                    <a:pt x="3744937" y="281667"/>
                    <a:pt x="3750984" y="284131"/>
                    <a:pt x="3756806" y="287266"/>
                  </a:cubicBezTo>
                  <a:cubicBezTo>
                    <a:pt x="3762517" y="290513"/>
                    <a:pt x="3768115" y="294208"/>
                    <a:pt x="3773714" y="297567"/>
                  </a:cubicBezTo>
                  <a:lnTo>
                    <a:pt x="3840784" y="339332"/>
                  </a:lnTo>
                  <a:cubicBezTo>
                    <a:pt x="3851869" y="346386"/>
                    <a:pt x="3863290" y="352881"/>
                    <a:pt x="3873927" y="360495"/>
                  </a:cubicBezTo>
                  <a:lnTo>
                    <a:pt x="3906062" y="383001"/>
                  </a:lnTo>
                  <a:lnTo>
                    <a:pt x="3969662" y="428572"/>
                  </a:lnTo>
                  <a:cubicBezTo>
                    <a:pt x="4137281" y="552188"/>
                    <a:pt x="4285417" y="693270"/>
                    <a:pt x="4423029" y="837600"/>
                  </a:cubicBezTo>
                  <a:cubicBezTo>
                    <a:pt x="4440160" y="855739"/>
                    <a:pt x="4457404" y="873766"/>
                    <a:pt x="4474647" y="891569"/>
                  </a:cubicBezTo>
                  <a:lnTo>
                    <a:pt x="4524250" y="946883"/>
                  </a:lnTo>
                  <a:lnTo>
                    <a:pt x="4573965" y="1001748"/>
                  </a:lnTo>
                  <a:cubicBezTo>
                    <a:pt x="4590760" y="1019887"/>
                    <a:pt x="4605988" y="1039146"/>
                    <a:pt x="4622224" y="1057509"/>
                  </a:cubicBezTo>
                  <a:cubicBezTo>
                    <a:pt x="4653911" y="1094907"/>
                    <a:pt x="4686831" y="1131409"/>
                    <a:pt x="4717510" y="1169143"/>
                  </a:cubicBezTo>
                  <a:cubicBezTo>
                    <a:pt x="4733186" y="1187730"/>
                    <a:pt x="4748862" y="1206430"/>
                    <a:pt x="4764986" y="1224681"/>
                  </a:cubicBezTo>
                  <a:cubicBezTo>
                    <a:pt x="4780886" y="1243044"/>
                    <a:pt x="4797233" y="1261071"/>
                    <a:pt x="4813021" y="1279994"/>
                  </a:cubicBezTo>
                  <a:cubicBezTo>
                    <a:pt x="4877292" y="1354230"/>
                    <a:pt x="4941339" y="1428914"/>
                    <a:pt x="5001915" y="1506846"/>
                  </a:cubicBezTo>
                  <a:cubicBezTo>
                    <a:pt x="5062603" y="1584665"/>
                    <a:pt x="5118252" y="1666739"/>
                    <a:pt x="5170542" y="1751165"/>
                  </a:cubicBezTo>
                  <a:cubicBezTo>
                    <a:pt x="5274898" y="1920240"/>
                    <a:pt x="5363579" y="2101295"/>
                    <a:pt x="5428969" y="2293660"/>
                  </a:cubicBezTo>
                  <a:cubicBezTo>
                    <a:pt x="5494136" y="2485801"/>
                    <a:pt x="5533102" y="2690819"/>
                    <a:pt x="5534893" y="2899307"/>
                  </a:cubicBezTo>
                  <a:cubicBezTo>
                    <a:pt x="5536124" y="3003439"/>
                    <a:pt x="5526831" y="3108132"/>
                    <a:pt x="5508804" y="3211144"/>
                  </a:cubicBezTo>
                  <a:cubicBezTo>
                    <a:pt x="5490441" y="3314157"/>
                    <a:pt x="5462336" y="3415490"/>
                    <a:pt x="5426282" y="3513352"/>
                  </a:cubicBezTo>
                  <a:cubicBezTo>
                    <a:pt x="5363355" y="3684890"/>
                    <a:pt x="5302219" y="3856428"/>
                    <a:pt x="5248250" y="4030542"/>
                  </a:cubicBezTo>
                  <a:lnTo>
                    <a:pt x="5208612" y="4161771"/>
                  </a:lnTo>
                  <a:lnTo>
                    <a:pt x="5170318" y="4294680"/>
                  </a:lnTo>
                  <a:lnTo>
                    <a:pt x="5132248" y="4430164"/>
                  </a:lnTo>
                  <a:lnTo>
                    <a:pt x="5112765" y="4498914"/>
                  </a:lnTo>
                  <a:lnTo>
                    <a:pt x="5091715" y="4569119"/>
                  </a:lnTo>
                  <a:cubicBezTo>
                    <a:pt x="5085221" y="4592297"/>
                    <a:pt x="5076823" y="4616482"/>
                    <a:pt x="5068985" y="4640220"/>
                  </a:cubicBezTo>
                  <a:cubicBezTo>
                    <a:pt x="5060699" y="4664182"/>
                    <a:pt x="5053981" y="4687807"/>
                    <a:pt x="5043904" y="4712105"/>
                  </a:cubicBezTo>
                  <a:lnTo>
                    <a:pt x="5015799" y="4784438"/>
                  </a:lnTo>
                  <a:cubicBezTo>
                    <a:pt x="5005274" y="4808511"/>
                    <a:pt x="4993965" y="4832473"/>
                    <a:pt x="4982880" y="4856435"/>
                  </a:cubicBezTo>
                  <a:cubicBezTo>
                    <a:pt x="4936524" y="4951273"/>
                    <a:pt x="4881099" y="5044096"/>
                    <a:pt x="4817276" y="5125275"/>
                  </a:cubicBezTo>
                  <a:cubicBezTo>
                    <a:pt x="4755244" y="5208805"/>
                    <a:pt x="4686943" y="5282817"/>
                    <a:pt x="4618753" y="5355374"/>
                  </a:cubicBezTo>
                  <a:cubicBezTo>
                    <a:pt x="4602069" y="5374073"/>
                    <a:pt x="4584154" y="5391092"/>
                    <a:pt x="4566575" y="5408560"/>
                  </a:cubicBezTo>
                  <a:lnTo>
                    <a:pt x="4513837" y="5461186"/>
                  </a:lnTo>
                  <a:cubicBezTo>
                    <a:pt x="4496593" y="5479101"/>
                    <a:pt x="4477894" y="5495560"/>
                    <a:pt x="4459531" y="5512580"/>
                  </a:cubicBezTo>
                  <a:lnTo>
                    <a:pt x="4404554" y="5563526"/>
                  </a:lnTo>
                  <a:cubicBezTo>
                    <a:pt x="4386527" y="5580770"/>
                    <a:pt x="4366932" y="5596670"/>
                    <a:pt x="4348009" y="5613017"/>
                  </a:cubicBezTo>
                  <a:lnTo>
                    <a:pt x="4290568" y="5661948"/>
                  </a:lnTo>
                  <a:lnTo>
                    <a:pt x="4276124" y="5674153"/>
                  </a:lnTo>
                  <a:lnTo>
                    <a:pt x="4261120" y="5685798"/>
                  </a:lnTo>
                  <a:lnTo>
                    <a:pt x="4231112" y="5708976"/>
                  </a:lnTo>
                  <a:lnTo>
                    <a:pt x="4170984" y="5755443"/>
                  </a:lnTo>
                  <a:cubicBezTo>
                    <a:pt x="4130227" y="5785563"/>
                    <a:pt x="4087790" y="5813892"/>
                    <a:pt x="4046025" y="5843228"/>
                  </a:cubicBezTo>
                  <a:cubicBezTo>
                    <a:pt x="4002917" y="5870437"/>
                    <a:pt x="3959248" y="5897309"/>
                    <a:pt x="3915356" y="5923735"/>
                  </a:cubicBezTo>
                  <a:cubicBezTo>
                    <a:pt x="3737659" y="6026299"/>
                    <a:pt x="3544847" y="6106022"/>
                    <a:pt x="3346323" y="6158872"/>
                  </a:cubicBezTo>
                  <a:cubicBezTo>
                    <a:pt x="3147800" y="6211946"/>
                    <a:pt x="2944462" y="6239714"/>
                    <a:pt x="2743476" y="6247328"/>
                  </a:cubicBezTo>
                  <a:lnTo>
                    <a:pt x="2668120" y="6249344"/>
                  </a:lnTo>
                  <a:lnTo>
                    <a:pt x="2630498" y="6250127"/>
                  </a:lnTo>
                  <a:lnTo>
                    <a:pt x="2592988" y="6249568"/>
                  </a:lnTo>
                  <a:lnTo>
                    <a:pt x="2518080" y="6247777"/>
                  </a:lnTo>
                  <a:cubicBezTo>
                    <a:pt x="2493110" y="6247105"/>
                    <a:pt x="2468365" y="6246881"/>
                    <a:pt x="2442948" y="6244529"/>
                  </a:cubicBezTo>
                  <a:cubicBezTo>
                    <a:pt x="2392337" y="6240722"/>
                    <a:pt x="2341950" y="6237699"/>
                    <a:pt x="2291676" y="6232213"/>
                  </a:cubicBezTo>
                  <a:lnTo>
                    <a:pt x="2141412" y="6212394"/>
                  </a:lnTo>
                  <a:lnTo>
                    <a:pt x="1992715" y="6184961"/>
                  </a:lnTo>
                  <a:cubicBezTo>
                    <a:pt x="1943561" y="6173988"/>
                    <a:pt x="1894630" y="6162231"/>
                    <a:pt x="1845811" y="6151034"/>
                  </a:cubicBezTo>
                  <a:cubicBezTo>
                    <a:pt x="1797215" y="6138829"/>
                    <a:pt x="1749180" y="6123938"/>
                    <a:pt x="1701033" y="6110724"/>
                  </a:cubicBezTo>
                  <a:cubicBezTo>
                    <a:pt x="1676847" y="6104566"/>
                    <a:pt x="1653334" y="6095833"/>
                    <a:pt x="1629484" y="6088219"/>
                  </a:cubicBezTo>
                  <a:lnTo>
                    <a:pt x="1558383" y="6064929"/>
                  </a:lnTo>
                  <a:cubicBezTo>
                    <a:pt x="1369713" y="6000210"/>
                    <a:pt x="1186978" y="5921271"/>
                    <a:pt x="1011968" y="5828896"/>
                  </a:cubicBezTo>
                  <a:cubicBezTo>
                    <a:pt x="837071" y="5736408"/>
                    <a:pt x="668556" y="5631940"/>
                    <a:pt x="511237" y="5512356"/>
                  </a:cubicBezTo>
                  <a:cubicBezTo>
                    <a:pt x="471152" y="5483468"/>
                    <a:pt x="433642" y="5451220"/>
                    <a:pt x="395572" y="5419757"/>
                  </a:cubicBezTo>
                  <a:cubicBezTo>
                    <a:pt x="356831" y="5388965"/>
                    <a:pt x="321112" y="5354926"/>
                    <a:pt x="284722" y="5321559"/>
                  </a:cubicBezTo>
                  <a:lnTo>
                    <a:pt x="257513" y="5296477"/>
                  </a:lnTo>
                  <a:lnTo>
                    <a:pt x="243853" y="5283937"/>
                  </a:lnTo>
                  <a:lnTo>
                    <a:pt x="230752" y="5270836"/>
                  </a:lnTo>
                  <a:lnTo>
                    <a:pt x="178574" y="5218322"/>
                  </a:lnTo>
                  <a:cubicBezTo>
                    <a:pt x="161331" y="5200631"/>
                    <a:pt x="143191" y="5183948"/>
                    <a:pt x="126508" y="5165584"/>
                  </a:cubicBezTo>
                  <a:lnTo>
                    <a:pt x="76345" y="5111167"/>
                  </a:lnTo>
                  <a:cubicBezTo>
                    <a:pt x="59774" y="5092916"/>
                    <a:pt x="42530" y="5075112"/>
                    <a:pt x="26407" y="5056413"/>
                  </a:cubicBezTo>
                  <a:lnTo>
                    <a:pt x="0" y="5024776"/>
                  </a:lnTo>
                  <a:lnTo>
                    <a:pt x="0" y="4492798"/>
                  </a:lnTo>
                  <a:lnTo>
                    <a:pt x="28534" y="4537879"/>
                  </a:lnTo>
                  <a:cubicBezTo>
                    <a:pt x="41299" y="4556130"/>
                    <a:pt x="54175" y="4574382"/>
                    <a:pt x="66604" y="4592745"/>
                  </a:cubicBezTo>
                  <a:lnTo>
                    <a:pt x="104114" y="4647834"/>
                  </a:lnTo>
                  <a:lnTo>
                    <a:pt x="143751" y="4701580"/>
                  </a:lnTo>
                  <a:cubicBezTo>
                    <a:pt x="156964" y="4719495"/>
                    <a:pt x="169728" y="4737746"/>
                    <a:pt x="182717" y="4755773"/>
                  </a:cubicBezTo>
                  <a:lnTo>
                    <a:pt x="223810" y="4808399"/>
                  </a:lnTo>
                  <a:lnTo>
                    <a:pt x="264679" y="4861249"/>
                  </a:lnTo>
                  <a:cubicBezTo>
                    <a:pt x="278563" y="4878717"/>
                    <a:pt x="293455" y="4895288"/>
                    <a:pt x="307788" y="4912420"/>
                  </a:cubicBezTo>
                  <a:lnTo>
                    <a:pt x="351232" y="4963254"/>
                  </a:lnTo>
                  <a:cubicBezTo>
                    <a:pt x="365788" y="4980162"/>
                    <a:pt x="381688" y="4995837"/>
                    <a:pt x="397028" y="5012185"/>
                  </a:cubicBezTo>
                  <a:lnTo>
                    <a:pt x="443496" y="5060444"/>
                  </a:lnTo>
                  <a:lnTo>
                    <a:pt x="455140" y="5072537"/>
                  </a:lnTo>
                  <a:lnTo>
                    <a:pt x="467345" y="5083958"/>
                  </a:lnTo>
                  <a:lnTo>
                    <a:pt x="491755" y="5106912"/>
                  </a:lnTo>
                  <a:lnTo>
                    <a:pt x="540686" y="5152819"/>
                  </a:lnTo>
                  <a:lnTo>
                    <a:pt x="552890" y="5164353"/>
                  </a:lnTo>
                  <a:lnTo>
                    <a:pt x="565655" y="5175214"/>
                  </a:lnTo>
                  <a:lnTo>
                    <a:pt x="591072" y="5197048"/>
                  </a:lnTo>
                  <a:cubicBezTo>
                    <a:pt x="624999" y="5226160"/>
                    <a:pt x="658366" y="5256056"/>
                    <a:pt x="694197" y="5283041"/>
                  </a:cubicBezTo>
                  <a:cubicBezTo>
                    <a:pt x="834272" y="5394675"/>
                    <a:pt x="985207" y="5493881"/>
                    <a:pt x="1146221" y="5573716"/>
                  </a:cubicBezTo>
                  <a:cubicBezTo>
                    <a:pt x="1307122" y="5653774"/>
                    <a:pt x="1476869" y="5715918"/>
                    <a:pt x="1650982" y="5758130"/>
                  </a:cubicBezTo>
                  <a:lnTo>
                    <a:pt x="1716485" y="5772798"/>
                  </a:lnTo>
                  <a:cubicBezTo>
                    <a:pt x="1738431" y="5777390"/>
                    <a:pt x="1759929" y="5783100"/>
                    <a:pt x="1782211" y="5786235"/>
                  </a:cubicBezTo>
                  <a:lnTo>
                    <a:pt x="1848386" y="5796984"/>
                  </a:lnTo>
                  <a:lnTo>
                    <a:pt x="1881417" y="5802359"/>
                  </a:lnTo>
                  <a:cubicBezTo>
                    <a:pt x="1892390" y="5804151"/>
                    <a:pt x="1903363" y="5806054"/>
                    <a:pt x="1914560" y="5807061"/>
                  </a:cubicBezTo>
                  <a:cubicBezTo>
                    <a:pt x="1959012" y="5811765"/>
                    <a:pt x="2003241" y="5817251"/>
                    <a:pt x="2047469" y="5821282"/>
                  </a:cubicBezTo>
                  <a:lnTo>
                    <a:pt x="2180601" y="5828896"/>
                  </a:lnTo>
                  <a:lnTo>
                    <a:pt x="2313622" y="5830463"/>
                  </a:lnTo>
                  <a:cubicBezTo>
                    <a:pt x="2335680" y="5830799"/>
                    <a:pt x="2357962" y="5829008"/>
                    <a:pt x="2380021" y="5828448"/>
                  </a:cubicBezTo>
                  <a:lnTo>
                    <a:pt x="2446195" y="5826433"/>
                  </a:lnTo>
                  <a:cubicBezTo>
                    <a:pt x="2468029" y="5826208"/>
                    <a:pt x="2490647" y="5824193"/>
                    <a:pt x="2513041" y="5822737"/>
                  </a:cubicBezTo>
                  <a:lnTo>
                    <a:pt x="2580111" y="5818258"/>
                  </a:lnTo>
                  <a:lnTo>
                    <a:pt x="2613590" y="5816355"/>
                  </a:lnTo>
                  <a:lnTo>
                    <a:pt x="2646845" y="5813108"/>
                  </a:lnTo>
                  <a:cubicBezTo>
                    <a:pt x="2669016" y="5810869"/>
                    <a:pt x="2691074" y="5808741"/>
                    <a:pt x="2713244" y="5806838"/>
                  </a:cubicBezTo>
                  <a:cubicBezTo>
                    <a:pt x="2889933" y="5789371"/>
                    <a:pt x="3062815" y="5762050"/>
                    <a:pt x="3230882" y="5721292"/>
                  </a:cubicBezTo>
                  <a:cubicBezTo>
                    <a:pt x="3398837" y="5680423"/>
                    <a:pt x="3562426" y="5626902"/>
                    <a:pt x="3720416" y="5556472"/>
                  </a:cubicBezTo>
                  <a:cubicBezTo>
                    <a:pt x="3759381" y="5537997"/>
                    <a:pt x="3798347" y="5518962"/>
                    <a:pt x="3837425" y="5499927"/>
                  </a:cubicBezTo>
                  <a:cubicBezTo>
                    <a:pt x="3875271" y="5478765"/>
                    <a:pt x="3913900" y="5458610"/>
                    <a:pt x="3951634" y="5436552"/>
                  </a:cubicBezTo>
                  <a:lnTo>
                    <a:pt x="4007284" y="5401841"/>
                  </a:lnTo>
                  <a:lnTo>
                    <a:pt x="4035164" y="5384374"/>
                  </a:lnTo>
                  <a:lnTo>
                    <a:pt x="4049049" y="5375640"/>
                  </a:lnTo>
                  <a:lnTo>
                    <a:pt x="4062485" y="5366123"/>
                  </a:lnTo>
                  <a:lnTo>
                    <a:pt x="4116567" y="5328277"/>
                  </a:lnTo>
                  <a:cubicBezTo>
                    <a:pt x="4134594" y="5315624"/>
                    <a:pt x="4152957" y="5303420"/>
                    <a:pt x="4169976" y="5289199"/>
                  </a:cubicBezTo>
                  <a:lnTo>
                    <a:pt x="4222042" y="5247994"/>
                  </a:lnTo>
                  <a:cubicBezTo>
                    <a:pt x="4239398" y="5234222"/>
                    <a:pt x="4256865" y="5220562"/>
                    <a:pt x="4273213" y="5205558"/>
                  </a:cubicBezTo>
                  <a:lnTo>
                    <a:pt x="4323151" y="5161329"/>
                  </a:lnTo>
                  <a:cubicBezTo>
                    <a:pt x="4339611" y="5146437"/>
                    <a:pt x="4356631" y="5131881"/>
                    <a:pt x="4371971" y="5116093"/>
                  </a:cubicBezTo>
                  <a:cubicBezTo>
                    <a:pt x="4435457" y="5054398"/>
                    <a:pt x="4496258" y="4991135"/>
                    <a:pt x="4546868" y="4924400"/>
                  </a:cubicBezTo>
                  <a:cubicBezTo>
                    <a:pt x="4600054" y="4858450"/>
                    <a:pt x="4640699" y="4788916"/>
                    <a:pt x="4675634" y="4715352"/>
                  </a:cubicBezTo>
                  <a:lnTo>
                    <a:pt x="4700155" y="4659255"/>
                  </a:lnTo>
                  <a:lnTo>
                    <a:pt x="4721206" y="4600135"/>
                  </a:lnTo>
                  <a:cubicBezTo>
                    <a:pt x="4728707" y="4580988"/>
                    <a:pt x="4733970" y="4559266"/>
                    <a:pt x="4740465" y="4538887"/>
                  </a:cubicBezTo>
                  <a:cubicBezTo>
                    <a:pt x="4746623" y="4518061"/>
                    <a:pt x="4753005" y="4497906"/>
                    <a:pt x="4758492" y="4475848"/>
                  </a:cubicBezTo>
                  <a:cubicBezTo>
                    <a:pt x="4803168" y="4303637"/>
                    <a:pt x="4840902" y="4115080"/>
                    <a:pt x="4891288" y="3930329"/>
                  </a:cubicBezTo>
                  <a:cubicBezTo>
                    <a:pt x="4940891" y="3744906"/>
                    <a:pt x="5000235" y="3562059"/>
                    <a:pt x="5066298" y="3382235"/>
                  </a:cubicBezTo>
                  <a:cubicBezTo>
                    <a:pt x="5124186" y="3226932"/>
                    <a:pt x="5154530" y="3064015"/>
                    <a:pt x="5156994" y="2898635"/>
                  </a:cubicBezTo>
                  <a:cubicBezTo>
                    <a:pt x="5159681" y="2733255"/>
                    <a:pt x="5132920" y="2565636"/>
                    <a:pt x="5083317" y="2402047"/>
                  </a:cubicBezTo>
                  <a:cubicBezTo>
                    <a:pt x="5033938" y="2238123"/>
                    <a:pt x="4960150" y="2079013"/>
                    <a:pt x="4871022" y="1926958"/>
                  </a:cubicBezTo>
                  <a:cubicBezTo>
                    <a:pt x="4826570" y="1850818"/>
                    <a:pt x="4777415" y="1776918"/>
                    <a:pt x="4727028" y="1703577"/>
                  </a:cubicBezTo>
                  <a:cubicBezTo>
                    <a:pt x="4676418" y="1630349"/>
                    <a:pt x="4622784" y="1558464"/>
                    <a:pt x="4563776" y="1490834"/>
                  </a:cubicBezTo>
                  <a:cubicBezTo>
                    <a:pt x="4503647" y="1423764"/>
                    <a:pt x="4439041" y="1359157"/>
                    <a:pt x="4370291" y="1300596"/>
                  </a:cubicBezTo>
                  <a:cubicBezTo>
                    <a:pt x="4336812" y="1270141"/>
                    <a:pt x="4301541" y="1242148"/>
                    <a:pt x="4266046" y="1214491"/>
                  </a:cubicBezTo>
                  <a:cubicBezTo>
                    <a:pt x="4248355" y="1200607"/>
                    <a:pt x="4230776" y="1186611"/>
                    <a:pt x="4212973" y="1173062"/>
                  </a:cubicBezTo>
                  <a:cubicBezTo>
                    <a:pt x="4194722" y="1160074"/>
                    <a:pt x="4176359" y="1147197"/>
                    <a:pt x="4157995" y="1134545"/>
                  </a:cubicBezTo>
                  <a:cubicBezTo>
                    <a:pt x="4011426" y="1031980"/>
                    <a:pt x="3855004" y="948562"/>
                    <a:pt x="3697126" y="881044"/>
                  </a:cubicBezTo>
                  <a:lnTo>
                    <a:pt x="3637670" y="856747"/>
                  </a:lnTo>
                  <a:lnTo>
                    <a:pt x="3608222" y="844318"/>
                  </a:lnTo>
                  <a:cubicBezTo>
                    <a:pt x="3598480" y="840063"/>
                    <a:pt x="3588179" y="837040"/>
                    <a:pt x="3578214" y="833457"/>
                  </a:cubicBezTo>
                  <a:lnTo>
                    <a:pt x="3518309" y="812294"/>
                  </a:lnTo>
                  <a:cubicBezTo>
                    <a:pt x="3513383" y="810503"/>
                    <a:pt x="3508344" y="808823"/>
                    <a:pt x="3503417" y="806920"/>
                  </a:cubicBezTo>
                  <a:cubicBezTo>
                    <a:pt x="3498603" y="804792"/>
                    <a:pt x="3494236" y="801993"/>
                    <a:pt x="3489533" y="799642"/>
                  </a:cubicBezTo>
                  <a:cubicBezTo>
                    <a:pt x="3480240" y="794827"/>
                    <a:pt x="3470498" y="791020"/>
                    <a:pt x="3460869" y="787101"/>
                  </a:cubicBezTo>
                  <a:lnTo>
                    <a:pt x="3402980" y="763475"/>
                  </a:lnTo>
                  <a:lnTo>
                    <a:pt x="3374092" y="751606"/>
                  </a:lnTo>
                  <a:cubicBezTo>
                    <a:pt x="3364462" y="747688"/>
                    <a:pt x="3354945" y="743433"/>
                    <a:pt x="3344980" y="740409"/>
                  </a:cubicBezTo>
                  <a:lnTo>
                    <a:pt x="3226627" y="700772"/>
                  </a:lnTo>
                  <a:cubicBezTo>
                    <a:pt x="3067405" y="652849"/>
                    <a:pt x="2902697" y="625192"/>
                    <a:pt x="2735750" y="614667"/>
                  </a:cubicBezTo>
                  <a:cubicBezTo>
                    <a:pt x="2714811" y="613435"/>
                    <a:pt x="2694209" y="610860"/>
                    <a:pt x="2673158" y="610412"/>
                  </a:cubicBezTo>
                  <a:lnTo>
                    <a:pt x="2610119" y="609628"/>
                  </a:lnTo>
                  <a:lnTo>
                    <a:pt x="2547080" y="608620"/>
                  </a:lnTo>
                  <a:cubicBezTo>
                    <a:pt x="2536443" y="608173"/>
                    <a:pt x="2526365" y="608397"/>
                    <a:pt x="2516400" y="608844"/>
                  </a:cubicBezTo>
                  <a:lnTo>
                    <a:pt x="2486280" y="609740"/>
                  </a:lnTo>
                  <a:cubicBezTo>
                    <a:pt x="2466125" y="609852"/>
                    <a:pt x="2446307" y="611868"/>
                    <a:pt x="2426376" y="613099"/>
                  </a:cubicBezTo>
                  <a:cubicBezTo>
                    <a:pt x="2406333" y="613995"/>
                    <a:pt x="2386627" y="616458"/>
                    <a:pt x="2366920" y="618474"/>
                  </a:cubicBezTo>
                  <a:cubicBezTo>
                    <a:pt x="2357066" y="619482"/>
                    <a:pt x="2347101" y="620153"/>
                    <a:pt x="2337248" y="621497"/>
                  </a:cubicBezTo>
                  <a:lnTo>
                    <a:pt x="2307800" y="625528"/>
                  </a:lnTo>
                  <a:lnTo>
                    <a:pt x="2278351" y="629559"/>
                  </a:lnTo>
                  <a:lnTo>
                    <a:pt x="2249127" y="634710"/>
                  </a:lnTo>
                  <a:cubicBezTo>
                    <a:pt x="2093377" y="661918"/>
                    <a:pt x="1942329" y="710849"/>
                    <a:pt x="1796096" y="781726"/>
                  </a:cubicBezTo>
                  <a:cubicBezTo>
                    <a:pt x="1649751" y="852268"/>
                    <a:pt x="1508892" y="944307"/>
                    <a:pt x="1370833" y="1048663"/>
                  </a:cubicBezTo>
                  <a:cubicBezTo>
                    <a:pt x="1232774" y="1153244"/>
                    <a:pt x="1097290" y="1269917"/>
                    <a:pt x="959790" y="1390844"/>
                  </a:cubicBezTo>
                  <a:lnTo>
                    <a:pt x="749062" y="1577611"/>
                  </a:lnTo>
                  <a:cubicBezTo>
                    <a:pt x="674602" y="1642329"/>
                    <a:pt x="599806" y="1704137"/>
                    <a:pt x="524786" y="1763145"/>
                  </a:cubicBezTo>
                  <a:cubicBezTo>
                    <a:pt x="374858" y="1881498"/>
                    <a:pt x="223810" y="1987422"/>
                    <a:pt x="84071" y="2098496"/>
                  </a:cubicBezTo>
                  <a:lnTo>
                    <a:pt x="0" y="2168094"/>
                  </a:lnTo>
                  <a:lnTo>
                    <a:pt x="0" y="1576676"/>
                  </a:lnTo>
                  <a:lnTo>
                    <a:pt x="174655" y="1387597"/>
                  </a:lnTo>
                  <a:cubicBezTo>
                    <a:pt x="238926" y="1320079"/>
                    <a:pt x="302749" y="1254577"/>
                    <a:pt x="363661" y="1188626"/>
                  </a:cubicBezTo>
                  <a:lnTo>
                    <a:pt x="458052" y="1086397"/>
                  </a:lnTo>
                  <a:cubicBezTo>
                    <a:pt x="490635" y="1051351"/>
                    <a:pt x="523666" y="1016416"/>
                    <a:pt x="557257" y="981593"/>
                  </a:cubicBezTo>
                  <a:cubicBezTo>
                    <a:pt x="691510" y="842414"/>
                    <a:pt x="835055" y="705699"/>
                    <a:pt x="994165" y="578389"/>
                  </a:cubicBezTo>
                  <a:cubicBezTo>
                    <a:pt x="1152939" y="451190"/>
                    <a:pt x="1328060" y="333398"/>
                    <a:pt x="1520873" y="237215"/>
                  </a:cubicBezTo>
                  <a:cubicBezTo>
                    <a:pt x="1713238" y="141033"/>
                    <a:pt x="1924302" y="68028"/>
                    <a:pt x="2141748" y="31190"/>
                  </a:cubicBezTo>
                  <a:lnTo>
                    <a:pt x="2182505" y="24360"/>
                  </a:lnTo>
                  <a:cubicBezTo>
                    <a:pt x="2196165" y="22344"/>
                    <a:pt x="2209826" y="20665"/>
                    <a:pt x="2223374" y="18873"/>
                  </a:cubicBezTo>
                  <a:lnTo>
                    <a:pt x="2264355" y="13611"/>
                  </a:lnTo>
                  <a:cubicBezTo>
                    <a:pt x="2278015" y="11931"/>
                    <a:pt x="2291676" y="10924"/>
                    <a:pt x="2305336" y="9580"/>
                  </a:cubicBezTo>
                  <a:cubicBezTo>
                    <a:pt x="2332657" y="7229"/>
                    <a:pt x="2360090" y="4653"/>
                    <a:pt x="2387410" y="3645"/>
                  </a:cubicBezTo>
                  <a:cubicBezTo>
                    <a:pt x="2414731" y="2414"/>
                    <a:pt x="2442164" y="510"/>
                    <a:pt x="2469373" y="62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Shape 33">
              <a:extLst>
                <a:ext uri="{FF2B5EF4-FFF2-40B4-BE49-F238E27FC236}">
                  <a16:creationId xmlns:a16="http://schemas.microsoft.com/office/drawing/2014/main" id="{F1E75360-B005-450D-92A5-52D302149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646908" cy="6130481"/>
            </a:xfrm>
            <a:custGeom>
              <a:avLst/>
              <a:gdLst>
                <a:gd name="connsiteX0" fmla="*/ 2616837 w 5646908"/>
                <a:gd name="connsiteY0" fmla="*/ 0 h 6130481"/>
                <a:gd name="connsiteX1" fmla="*/ 4918721 w 5646908"/>
                <a:gd name="connsiteY1" fmla="*/ 1134258 h 6130481"/>
                <a:gd name="connsiteX2" fmla="*/ 5539036 w 5646908"/>
                <a:gd name="connsiteY2" fmla="*/ 3362353 h 6130481"/>
                <a:gd name="connsiteX3" fmla="*/ 4712024 w 5646908"/>
                <a:gd name="connsiteY3" fmla="*/ 5293280 h 6130481"/>
                <a:gd name="connsiteX4" fmla="*/ 2547864 w 5646908"/>
                <a:gd name="connsiteY4" fmla="*/ 6130481 h 6130481"/>
                <a:gd name="connsiteX5" fmla="*/ 263223 w 5646908"/>
                <a:gd name="connsiteY5" fmla="*/ 5212325 h 6130481"/>
                <a:gd name="connsiteX6" fmla="*/ 49974 w 5646908"/>
                <a:gd name="connsiteY6" fmla="*/ 4985345 h 6130481"/>
                <a:gd name="connsiteX7" fmla="*/ 0 w 5646908"/>
                <a:gd name="connsiteY7" fmla="*/ 4920618 h 6130481"/>
                <a:gd name="connsiteX8" fmla="*/ 0 w 5646908"/>
                <a:gd name="connsiteY8" fmla="*/ 3760303 h 6130481"/>
                <a:gd name="connsiteX9" fmla="*/ 80488 w 5646908"/>
                <a:gd name="connsiteY9" fmla="*/ 3974159 h 6130481"/>
                <a:gd name="connsiteX10" fmla="*/ 664748 w 5646908"/>
                <a:gd name="connsiteY10" fmla="*/ 4813600 h 6130481"/>
                <a:gd name="connsiteX11" fmla="*/ 2548087 w 5646908"/>
                <a:gd name="connsiteY11" fmla="*/ 5570406 h 6130481"/>
                <a:gd name="connsiteX12" fmla="*/ 3536561 w 5646908"/>
                <a:gd name="connsiteY12" fmla="*/ 5407153 h 6130481"/>
                <a:gd name="connsiteX13" fmla="*/ 4308035 w 5646908"/>
                <a:gd name="connsiteY13" fmla="*/ 4897241 h 6130481"/>
                <a:gd name="connsiteX14" fmla="*/ 4569038 w 5646908"/>
                <a:gd name="connsiteY14" fmla="*/ 4564802 h 6130481"/>
                <a:gd name="connsiteX15" fmla="*/ 4699147 w 5646908"/>
                <a:gd name="connsiteY15" fmla="*/ 4149952 h 6130481"/>
                <a:gd name="connsiteX16" fmla="*/ 5003034 w 5646908"/>
                <a:gd name="connsiteY16" fmla="*/ 3168421 h 6130481"/>
                <a:gd name="connsiteX17" fmla="*/ 4994189 w 5646908"/>
                <a:gd name="connsiteY17" fmla="*/ 2321590 h 6130481"/>
                <a:gd name="connsiteX18" fmla="*/ 4487860 w 5646908"/>
                <a:gd name="connsiteY18" fmla="*/ 1501856 h 6130481"/>
                <a:gd name="connsiteX19" fmla="*/ 3640469 w 5646908"/>
                <a:gd name="connsiteY19" fmla="*/ 808425 h 6130481"/>
                <a:gd name="connsiteX20" fmla="*/ 2616837 w 5646908"/>
                <a:gd name="connsiteY20" fmla="*/ 559851 h 6130481"/>
                <a:gd name="connsiteX21" fmla="*/ 1762952 w 5646908"/>
                <a:gd name="connsiteY21" fmla="*/ 812008 h 6130481"/>
                <a:gd name="connsiteX22" fmla="*/ 939635 w 5646908"/>
                <a:gd name="connsiteY22" fmla="*/ 1502976 h 6130481"/>
                <a:gd name="connsiteX23" fmla="*/ 585250 w 5646908"/>
                <a:gd name="connsiteY23" fmla="*/ 1831049 h 6130481"/>
                <a:gd name="connsiteX24" fmla="*/ 40403 w 5646908"/>
                <a:gd name="connsiteY24" fmla="*/ 2389556 h 6130481"/>
                <a:gd name="connsiteX25" fmla="*/ 0 w 5646908"/>
                <a:gd name="connsiteY25" fmla="*/ 2456747 h 6130481"/>
                <a:gd name="connsiteX26" fmla="*/ 0 w 5646908"/>
                <a:gd name="connsiteY26" fmla="*/ 1601114 h 6130481"/>
                <a:gd name="connsiteX27" fmla="*/ 93200 w 5646908"/>
                <a:gd name="connsiteY27" fmla="*/ 1513741 h 6130481"/>
                <a:gd name="connsiteX28" fmla="*/ 535423 w 5646908"/>
                <a:gd name="connsiteY28" fmla="*/ 1107273 h 6130481"/>
                <a:gd name="connsiteX29" fmla="*/ 2616837 w 5646908"/>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46908" h="6130481">
                  <a:moveTo>
                    <a:pt x="2616837" y="0"/>
                  </a:moveTo>
                  <a:cubicBezTo>
                    <a:pt x="3596241" y="0"/>
                    <a:pt x="4322479" y="463445"/>
                    <a:pt x="4918721" y="1134258"/>
                  </a:cubicBezTo>
                  <a:cubicBezTo>
                    <a:pt x="5416317" y="1694109"/>
                    <a:pt x="5857703" y="2516643"/>
                    <a:pt x="5539036" y="3362353"/>
                  </a:cubicBezTo>
                  <a:cubicBezTo>
                    <a:pt x="5111758" y="4496612"/>
                    <a:pt x="5300763" y="4716633"/>
                    <a:pt x="4712024" y="5293280"/>
                  </a:cubicBezTo>
                  <a:cubicBezTo>
                    <a:pt x="4123284" y="5869926"/>
                    <a:pt x="3446201" y="6130481"/>
                    <a:pt x="2547864" y="6130481"/>
                  </a:cubicBezTo>
                  <a:cubicBezTo>
                    <a:pt x="1657476" y="6130481"/>
                    <a:pt x="850619" y="5780127"/>
                    <a:pt x="263223" y="5212325"/>
                  </a:cubicBezTo>
                  <a:cubicBezTo>
                    <a:pt x="188497" y="5140091"/>
                    <a:pt x="117321" y="5064339"/>
                    <a:pt x="49974" y="4985345"/>
                  </a:cubicBezTo>
                  <a:lnTo>
                    <a:pt x="0" y="4920618"/>
                  </a:lnTo>
                  <a:lnTo>
                    <a:pt x="0" y="3760303"/>
                  </a:lnTo>
                  <a:lnTo>
                    <a:pt x="80488" y="3974159"/>
                  </a:lnTo>
                  <a:cubicBezTo>
                    <a:pt x="217875" y="4289243"/>
                    <a:pt x="414383" y="4571632"/>
                    <a:pt x="664748" y="4813600"/>
                  </a:cubicBezTo>
                  <a:cubicBezTo>
                    <a:pt x="1169734" y="5301566"/>
                    <a:pt x="1838644" y="5570406"/>
                    <a:pt x="2548087" y="5570406"/>
                  </a:cubicBezTo>
                  <a:cubicBezTo>
                    <a:pt x="2928786" y="5570406"/>
                    <a:pt x="3252156" y="5516996"/>
                    <a:pt x="3536561" y="5407153"/>
                  </a:cubicBezTo>
                  <a:cubicBezTo>
                    <a:pt x="3815366" y="5299438"/>
                    <a:pt x="4067747" y="5132603"/>
                    <a:pt x="4308035" y="4897241"/>
                  </a:cubicBezTo>
                  <a:cubicBezTo>
                    <a:pt x="4475095" y="4733653"/>
                    <a:pt x="4533767" y="4637358"/>
                    <a:pt x="4569038" y="4564802"/>
                  </a:cubicBezTo>
                  <a:cubicBezTo>
                    <a:pt x="4619313" y="4461453"/>
                    <a:pt x="4652792" y="4330784"/>
                    <a:pt x="4699147" y="4149952"/>
                  </a:cubicBezTo>
                  <a:cubicBezTo>
                    <a:pt x="4758491" y="3918846"/>
                    <a:pt x="4839558" y="3602194"/>
                    <a:pt x="5003034" y="3168421"/>
                  </a:cubicBezTo>
                  <a:cubicBezTo>
                    <a:pt x="5103024" y="2902940"/>
                    <a:pt x="5100112" y="2626037"/>
                    <a:pt x="4994189" y="2321590"/>
                  </a:cubicBezTo>
                  <a:cubicBezTo>
                    <a:pt x="4900470" y="2052526"/>
                    <a:pt x="4725460" y="1769129"/>
                    <a:pt x="4487860" y="1501856"/>
                  </a:cubicBezTo>
                  <a:cubicBezTo>
                    <a:pt x="4210285" y="1189683"/>
                    <a:pt x="3933047" y="962832"/>
                    <a:pt x="3640469" y="808425"/>
                  </a:cubicBezTo>
                  <a:cubicBezTo>
                    <a:pt x="3323369" y="641141"/>
                    <a:pt x="2988578" y="559851"/>
                    <a:pt x="2616837" y="559851"/>
                  </a:cubicBezTo>
                  <a:cubicBezTo>
                    <a:pt x="2315413" y="559851"/>
                    <a:pt x="2044110" y="640134"/>
                    <a:pt x="1762952" y="812008"/>
                  </a:cubicBezTo>
                  <a:cubicBezTo>
                    <a:pt x="1472838" y="989593"/>
                    <a:pt x="1197167" y="1250707"/>
                    <a:pt x="939635" y="1502976"/>
                  </a:cubicBezTo>
                  <a:cubicBezTo>
                    <a:pt x="819379" y="1620769"/>
                    <a:pt x="700355" y="1727700"/>
                    <a:pt x="585250" y="1831049"/>
                  </a:cubicBezTo>
                  <a:cubicBezTo>
                    <a:pt x="362317" y="2031140"/>
                    <a:pt x="169840" y="2204022"/>
                    <a:pt x="40403" y="2389556"/>
                  </a:cubicBezTo>
                  <a:lnTo>
                    <a:pt x="0" y="2456747"/>
                  </a:lnTo>
                  <a:lnTo>
                    <a:pt x="0" y="1601114"/>
                  </a:lnTo>
                  <a:lnTo>
                    <a:pt x="93200" y="1513741"/>
                  </a:lnTo>
                  <a:cubicBezTo>
                    <a:pt x="237107" y="1383294"/>
                    <a:pt x="388238" y="1251435"/>
                    <a:pt x="535423" y="1107273"/>
                  </a:cubicBezTo>
                  <a:cubicBezTo>
                    <a:pt x="1124050" y="530627"/>
                    <a:pt x="1718500" y="0"/>
                    <a:pt x="2616837"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 name="Freeform: Shape 34">
              <a:extLst>
                <a:ext uri="{FF2B5EF4-FFF2-40B4-BE49-F238E27FC236}">
                  <a16:creationId xmlns:a16="http://schemas.microsoft.com/office/drawing/2014/main" id="{B0436CEA-83DB-4E89-8B52-8D9168AD50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517522" cy="6130481"/>
            </a:xfrm>
            <a:custGeom>
              <a:avLst/>
              <a:gdLst>
                <a:gd name="connsiteX0" fmla="*/ 2549095 w 5517522"/>
                <a:gd name="connsiteY0" fmla="*/ 0 h 6130481"/>
                <a:gd name="connsiteX1" fmla="*/ 4804175 w 5517522"/>
                <a:gd name="connsiteY1" fmla="*/ 1134258 h 6130481"/>
                <a:gd name="connsiteX2" fmla="*/ 5411838 w 5517522"/>
                <a:gd name="connsiteY2" fmla="*/ 3362353 h 6130481"/>
                <a:gd name="connsiteX3" fmla="*/ 4601621 w 5517522"/>
                <a:gd name="connsiteY3" fmla="*/ 5293280 h 6130481"/>
                <a:gd name="connsiteX4" fmla="*/ 2481577 w 5517522"/>
                <a:gd name="connsiteY4" fmla="*/ 6130481 h 6130481"/>
                <a:gd name="connsiteX5" fmla="*/ 243517 w 5517522"/>
                <a:gd name="connsiteY5" fmla="*/ 5212325 h 6130481"/>
                <a:gd name="connsiteX6" fmla="*/ 34587 w 5517522"/>
                <a:gd name="connsiteY6" fmla="*/ 4985345 h 6130481"/>
                <a:gd name="connsiteX7" fmla="*/ 0 w 5517522"/>
                <a:gd name="connsiteY7" fmla="*/ 4939620 h 6130481"/>
                <a:gd name="connsiteX8" fmla="*/ 0 w 5517522"/>
                <a:gd name="connsiteY8" fmla="*/ 3335329 h 6130481"/>
                <a:gd name="connsiteX9" fmla="*/ 17141 w 5517522"/>
                <a:gd name="connsiteY9" fmla="*/ 3448738 h 6130481"/>
                <a:gd name="connsiteX10" fmla="*/ 167489 w 5517522"/>
                <a:gd name="connsiteY10" fmla="*/ 3930490 h 6130481"/>
                <a:gd name="connsiteX11" fmla="*/ 715471 w 5517522"/>
                <a:gd name="connsiteY11" fmla="*/ 4734212 h 6130481"/>
                <a:gd name="connsiteX12" fmla="*/ 2481689 w 5517522"/>
                <a:gd name="connsiteY12" fmla="*/ 5458772 h 6130481"/>
                <a:gd name="connsiteX13" fmla="*/ 4126644 w 5517522"/>
                <a:gd name="connsiteY13" fmla="*/ 4818302 h 6130481"/>
                <a:gd name="connsiteX14" fmla="*/ 4360437 w 5517522"/>
                <a:gd name="connsiteY14" fmla="*/ 4516766 h 6130481"/>
                <a:gd name="connsiteX15" fmla="*/ 4480357 w 5517522"/>
                <a:gd name="connsiteY15" fmla="*/ 4122855 h 6130481"/>
                <a:gd name="connsiteX16" fmla="*/ 4781557 w 5517522"/>
                <a:gd name="connsiteY16" fmla="*/ 3129791 h 6130481"/>
                <a:gd name="connsiteX17" fmla="*/ 4771928 w 5517522"/>
                <a:gd name="connsiteY17" fmla="*/ 2357869 h 6130481"/>
                <a:gd name="connsiteX18" fmla="*/ 4297510 w 5517522"/>
                <a:gd name="connsiteY18" fmla="*/ 1575533 h 6130481"/>
                <a:gd name="connsiteX19" fmla="*/ 3498715 w 5517522"/>
                <a:gd name="connsiteY19" fmla="*/ 907071 h 6130481"/>
                <a:gd name="connsiteX20" fmla="*/ 2549095 w 5517522"/>
                <a:gd name="connsiteY20" fmla="*/ 671821 h 6130481"/>
                <a:gd name="connsiteX21" fmla="*/ 985319 w 5517522"/>
                <a:gd name="connsiteY21" fmla="*/ 1582475 h 6130481"/>
                <a:gd name="connsiteX22" fmla="*/ 634628 w 5517522"/>
                <a:gd name="connsiteY22" fmla="*/ 1913907 h 6130481"/>
                <a:gd name="connsiteX23" fmla="*/ 117662 w 5517522"/>
                <a:gd name="connsiteY23" fmla="*/ 2453044 h 6130481"/>
                <a:gd name="connsiteX24" fmla="*/ 2515 w 5517522"/>
                <a:gd name="connsiteY24" fmla="*/ 2685494 h 6130481"/>
                <a:gd name="connsiteX25" fmla="*/ 0 w 5517522"/>
                <a:gd name="connsiteY25" fmla="*/ 2696965 h 6130481"/>
                <a:gd name="connsiteX26" fmla="*/ 0 w 5517522"/>
                <a:gd name="connsiteY26" fmla="*/ 1587383 h 6130481"/>
                <a:gd name="connsiteX27" fmla="*/ 76951 w 5517522"/>
                <a:gd name="connsiteY27" fmla="*/ 1513741 h 6130481"/>
                <a:gd name="connsiteX28" fmla="*/ 510118 w 5517522"/>
                <a:gd name="connsiteY28" fmla="*/ 1107273 h 6130481"/>
                <a:gd name="connsiteX29" fmla="*/ 2549095 w 5517522"/>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522" h="6130481">
                  <a:moveTo>
                    <a:pt x="2549095" y="0"/>
                  </a:moveTo>
                  <a:cubicBezTo>
                    <a:pt x="3508568" y="0"/>
                    <a:pt x="4219915" y="463445"/>
                    <a:pt x="4804175" y="1134258"/>
                  </a:cubicBezTo>
                  <a:cubicBezTo>
                    <a:pt x="5291694" y="1694109"/>
                    <a:pt x="5724011"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335329"/>
                  </a:lnTo>
                  <a:lnTo>
                    <a:pt x="17141" y="3448738"/>
                  </a:lnTo>
                  <a:cubicBezTo>
                    <a:pt x="50676" y="3613558"/>
                    <a:pt x="100867" y="3774516"/>
                    <a:pt x="167489" y="3930490"/>
                  </a:cubicBezTo>
                  <a:cubicBezTo>
                    <a:pt x="296255" y="4232138"/>
                    <a:pt x="480670" y="4502546"/>
                    <a:pt x="715471" y="4734212"/>
                  </a:cubicBezTo>
                  <a:cubicBezTo>
                    <a:pt x="1188993" y="5201464"/>
                    <a:pt x="1816250" y="5458772"/>
                    <a:pt x="2481689" y="5458772"/>
                  </a:cubicBezTo>
                  <a:cubicBezTo>
                    <a:pt x="3185758" y="5458772"/>
                    <a:pt x="3677755" y="5267191"/>
                    <a:pt x="4126644" y="4818302"/>
                  </a:cubicBezTo>
                  <a:cubicBezTo>
                    <a:pt x="4278363" y="4666583"/>
                    <a:pt x="4329982" y="4580701"/>
                    <a:pt x="4360437" y="4516766"/>
                  </a:cubicBezTo>
                  <a:cubicBezTo>
                    <a:pt x="4404890" y="4423495"/>
                    <a:pt x="4436577" y="4297417"/>
                    <a:pt x="4480357" y="4122855"/>
                  </a:cubicBezTo>
                  <a:cubicBezTo>
                    <a:pt x="4539030" y="3889285"/>
                    <a:pt x="4619425" y="3569275"/>
                    <a:pt x="4781557" y="3129791"/>
                  </a:cubicBezTo>
                  <a:cubicBezTo>
                    <a:pt x="4870238" y="2889503"/>
                    <a:pt x="4867103" y="2637010"/>
                    <a:pt x="4771928" y="2357869"/>
                  </a:cubicBezTo>
                  <a:cubicBezTo>
                    <a:pt x="4684815" y="2102465"/>
                    <a:pt x="4520779" y="1831945"/>
                    <a:pt x="4297510" y="1575533"/>
                  </a:cubicBezTo>
                  <a:cubicBezTo>
                    <a:pt x="4034492" y="1273549"/>
                    <a:pt x="3773266" y="1054983"/>
                    <a:pt x="3498715" y="907071"/>
                  </a:cubicBezTo>
                  <a:cubicBezTo>
                    <a:pt x="3204905" y="748745"/>
                    <a:pt x="2894187" y="671821"/>
                    <a:pt x="2549095" y="671821"/>
                  </a:cubicBezTo>
                  <a:cubicBezTo>
                    <a:pt x="1942553" y="671821"/>
                    <a:pt x="1518298" y="1049273"/>
                    <a:pt x="985319" y="1582475"/>
                  </a:cubicBezTo>
                  <a:cubicBezTo>
                    <a:pt x="865735" y="1702059"/>
                    <a:pt x="748278" y="1809774"/>
                    <a:pt x="634628" y="1913907"/>
                  </a:cubicBezTo>
                  <a:cubicBezTo>
                    <a:pt x="421325" y="2109407"/>
                    <a:pt x="237134" y="2278146"/>
                    <a:pt x="117662" y="2453044"/>
                  </a:cubicBezTo>
                  <a:cubicBezTo>
                    <a:pt x="64756" y="2530415"/>
                    <a:pt x="27022" y="2605799"/>
                    <a:pt x="2515" y="2685494"/>
                  </a:cubicBezTo>
                  <a:lnTo>
                    <a:pt x="0" y="2696965"/>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Freeform: Shape 35">
              <a:extLst>
                <a:ext uri="{FF2B5EF4-FFF2-40B4-BE49-F238E27FC236}">
                  <a16:creationId xmlns:a16="http://schemas.microsoft.com/office/drawing/2014/main" id="{200AFA37-9373-4E36-8BDE-B16B2486C9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0"/>
              <a:ext cx="5646974" cy="6483075"/>
            </a:xfrm>
            <a:custGeom>
              <a:avLst/>
              <a:gdLst>
                <a:gd name="connsiteX0" fmla="*/ 2405773 w 5646974"/>
                <a:gd name="connsiteY0" fmla="*/ 0 h 6483075"/>
                <a:gd name="connsiteX1" fmla="*/ 5646974 w 5646974"/>
                <a:gd name="connsiteY1" fmla="*/ 3241538 h 6483075"/>
                <a:gd name="connsiteX2" fmla="*/ 2405773 w 5646974"/>
                <a:gd name="connsiteY2" fmla="*/ 6483075 h 6483075"/>
                <a:gd name="connsiteX3" fmla="*/ 113897 w 5646974"/>
                <a:gd name="connsiteY3" fmla="*/ 5533666 h 6483075"/>
                <a:gd name="connsiteX4" fmla="*/ 0 w 5646974"/>
                <a:gd name="connsiteY4" fmla="*/ 5408336 h 6483075"/>
                <a:gd name="connsiteX5" fmla="*/ 0 w 5646974"/>
                <a:gd name="connsiteY5" fmla="*/ 4983659 h 6483075"/>
                <a:gd name="connsiteX6" fmla="*/ 155731 w 5646974"/>
                <a:gd name="connsiteY6" fmla="*/ 5176047 h 6483075"/>
                <a:gd name="connsiteX7" fmla="*/ 1093706 w 5646974"/>
                <a:gd name="connsiteY7" fmla="*/ 5866903 h 6483075"/>
                <a:gd name="connsiteX8" fmla="*/ 1639673 w 5646974"/>
                <a:gd name="connsiteY8" fmla="*/ 6059940 h 6483075"/>
                <a:gd name="connsiteX9" fmla="*/ 1709990 w 5646974"/>
                <a:gd name="connsiteY9" fmla="*/ 6076287 h 6483075"/>
                <a:gd name="connsiteX10" fmla="*/ 1780307 w 5646974"/>
                <a:gd name="connsiteY10" fmla="*/ 6091963 h 6483075"/>
                <a:gd name="connsiteX11" fmla="*/ 1851072 w 5646974"/>
                <a:gd name="connsiteY11" fmla="*/ 6105176 h 6483075"/>
                <a:gd name="connsiteX12" fmla="*/ 1886455 w 5646974"/>
                <a:gd name="connsiteY12" fmla="*/ 6111782 h 6483075"/>
                <a:gd name="connsiteX13" fmla="*/ 1921949 w 5646974"/>
                <a:gd name="connsiteY13" fmla="*/ 6117716 h 6483075"/>
                <a:gd name="connsiteX14" fmla="*/ 2064152 w 5646974"/>
                <a:gd name="connsiteY14" fmla="*/ 6137647 h 6483075"/>
                <a:gd name="connsiteX15" fmla="*/ 2206914 w 5646974"/>
                <a:gd name="connsiteY15" fmla="*/ 6151195 h 6483075"/>
                <a:gd name="connsiteX16" fmla="*/ 2350011 w 5646974"/>
                <a:gd name="connsiteY16" fmla="*/ 6158250 h 6483075"/>
                <a:gd name="connsiteX17" fmla="*/ 2493109 w 5646974"/>
                <a:gd name="connsiteY17" fmla="*/ 6159705 h 6483075"/>
                <a:gd name="connsiteX18" fmla="*/ 2781321 w 5646974"/>
                <a:gd name="connsiteY18" fmla="*/ 6147277 h 6483075"/>
                <a:gd name="connsiteX19" fmla="*/ 3345091 w 5646974"/>
                <a:gd name="connsiteY19" fmla="*/ 6060276 h 6483075"/>
                <a:gd name="connsiteX20" fmla="*/ 3878853 w 5646974"/>
                <a:gd name="connsiteY20" fmla="*/ 5871718 h 6483075"/>
                <a:gd name="connsiteX21" fmla="*/ 4367267 w 5646974"/>
                <a:gd name="connsiteY21" fmla="*/ 5573093 h 6483075"/>
                <a:gd name="connsiteX22" fmla="*/ 4424484 w 5646974"/>
                <a:gd name="connsiteY22" fmla="*/ 5528529 h 6483075"/>
                <a:gd name="connsiteX23" fmla="*/ 4481252 w 5646974"/>
                <a:gd name="connsiteY23" fmla="*/ 5483069 h 6483075"/>
                <a:gd name="connsiteX24" fmla="*/ 4536790 w 5646974"/>
                <a:gd name="connsiteY24" fmla="*/ 5435818 h 6483075"/>
                <a:gd name="connsiteX25" fmla="*/ 4591543 w 5646974"/>
                <a:gd name="connsiteY25" fmla="*/ 5387671 h 6483075"/>
                <a:gd name="connsiteX26" fmla="*/ 4794209 w 5646974"/>
                <a:gd name="connsiteY26" fmla="*/ 5181198 h 6483075"/>
                <a:gd name="connsiteX27" fmla="*/ 4956678 w 5646974"/>
                <a:gd name="connsiteY27" fmla="*/ 4945836 h 6483075"/>
                <a:gd name="connsiteX28" fmla="*/ 4989262 w 5646974"/>
                <a:gd name="connsiteY28" fmla="*/ 4881453 h 6483075"/>
                <a:gd name="connsiteX29" fmla="*/ 5017814 w 5646974"/>
                <a:gd name="connsiteY29" fmla="*/ 4814607 h 6483075"/>
                <a:gd name="connsiteX30" fmla="*/ 5044127 w 5646974"/>
                <a:gd name="connsiteY30" fmla="*/ 4746193 h 6483075"/>
                <a:gd name="connsiteX31" fmla="*/ 5068425 w 5646974"/>
                <a:gd name="connsiteY31" fmla="*/ 4676436 h 6483075"/>
                <a:gd name="connsiteX32" fmla="*/ 5154641 w 5646974"/>
                <a:gd name="connsiteY32" fmla="*/ 4390352 h 6483075"/>
                <a:gd name="connsiteX33" fmla="*/ 5196854 w 5646974"/>
                <a:gd name="connsiteY33" fmla="*/ 4246134 h 6483075"/>
                <a:gd name="connsiteX34" fmla="*/ 5240299 w 5646974"/>
                <a:gd name="connsiteY34" fmla="*/ 4102140 h 6483075"/>
                <a:gd name="connsiteX35" fmla="*/ 5432440 w 5646974"/>
                <a:gd name="connsiteY35" fmla="*/ 3532884 h 6483075"/>
                <a:gd name="connsiteX36" fmla="*/ 5528846 w 5646974"/>
                <a:gd name="connsiteY36" fmla="*/ 2951647 h 6483075"/>
                <a:gd name="connsiteX37" fmla="*/ 5495927 w 5646974"/>
                <a:gd name="connsiteY37" fmla="*/ 2658733 h 6483075"/>
                <a:gd name="connsiteX38" fmla="*/ 5480027 w 5646974"/>
                <a:gd name="connsiteY38" fmla="*/ 2586848 h 6483075"/>
                <a:gd name="connsiteX39" fmla="*/ 5461328 w 5646974"/>
                <a:gd name="connsiteY39" fmla="*/ 2515635 h 6483075"/>
                <a:gd name="connsiteX40" fmla="*/ 5439605 w 5646974"/>
                <a:gd name="connsiteY40" fmla="*/ 2445317 h 6483075"/>
                <a:gd name="connsiteX41" fmla="*/ 5415532 w 5646974"/>
                <a:gd name="connsiteY41" fmla="*/ 2375896 h 6483075"/>
                <a:gd name="connsiteX42" fmla="*/ 5144564 w 5646974"/>
                <a:gd name="connsiteY42" fmla="*/ 1857138 h 6483075"/>
                <a:gd name="connsiteX43" fmla="*/ 4774838 w 5646974"/>
                <a:gd name="connsiteY43" fmla="*/ 1405450 h 6483075"/>
                <a:gd name="connsiteX44" fmla="*/ 4345769 w 5646974"/>
                <a:gd name="connsiteY44" fmla="*/ 1012323 h 6483075"/>
                <a:gd name="connsiteX45" fmla="*/ 4115334 w 5646974"/>
                <a:gd name="connsiteY45" fmla="*/ 841344 h 6483075"/>
                <a:gd name="connsiteX46" fmla="*/ 3874038 w 5646974"/>
                <a:gd name="connsiteY46" fmla="*/ 691528 h 6483075"/>
                <a:gd name="connsiteX47" fmla="*/ 3359535 w 5646974"/>
                <a:gd name="connsiteY47" fmla="*/ 468819 h 6483075"/>
                <a:gd name="connsiteX48" fmla="*/ 2811105 w 5646974"/>
                <a:gd name="connsiteY48" fmla="*/ 366031 h 6483075"/>
                <a:gd name="connsiteX49" fmla="*/ 2741124 w 5646974"/>
                <a:gd name="connsiteY49" fmla="*/ 361440 h 6483075"/>
                <a:gd name="connsiteX50" fmla="*/ 2671030 w 5646974"/>
                <a:gd name="connsiteY50" fmla="*/ 358417 h 6483075"/>
                <a:gd name="connsiteX51" fmla="*/ 2600713 w 5646974"/>
                <a:gd name="connsiteY51" fmla="*/ 357521 h 6483075"/>
                <a:gd name="connsiteX52" fmla="*/ 2531739 w 5646974"/>
                <a:gd name="connsiteY52" fmla="*/ 358529 h 6483075"/>
                <a:gd name="connsiteX53" fmla="*/ 2259988 w 5646974"/>
                <a:gd name="connsiteY53" fmla="*/ 385289 h 6483075"/>
                <a:gd name="connsiteX54" fmla="*/ 1740670 w 5646974"/>
                <a:gd name="connsiteY54" fmla="*/ 553917 h 6483075"/>
                <a:gd name="connsiteX55" fmla="*/ 1264124 w 5646974"/>
                <a:gd name="connsiteY55" fmla="*/ 853549 h 6483075"/>
                <a:gd name="connsiteX56" fmla="*/ 823074 w 5646974"/>
                <a:gd name="connsiteY56" fmla="*/ 1234136 h 6483075"/>
                <a:gd name="connsiteX57" fmla="*/ 715694 w 5646974"/>
                <a:gd name="connsiteY57" fmla="*/ 1336252 h 6483075"/>
                <a:gd name="connsiteX58" fmla="*/ 606859 w 5646974"/>
                <a:gd name="connsiteY58" fmla="*/ 1440945 h 6483075"/>
                <a:gd name="connsiteX59" fmla="*/ 382023 w 5646974"/>
                <a:gd name="connsiteY59" fmla="*/ 1646074 h 6483075"/>
                <a:gd name="connsiteX60" fmla="*/ 158531 w 5646974"/>
                <a:gd name="connsiteY60" fmla="*/ 1843813 h 6483075"/>
                <a:gd name="connsiteX61" fmla="*/ 0 w 5646974"/>
                <a:gd name="connsiteY61" fmla="*/ 1991775 h 6483075"/>
                <a:gd name="connsiteX62" fmla="*/ 0 w 5646974"/>
                <a:gd name="connsiteY62" fmla="*/ 1074740 h 6483075"/>
                <a:gd name="connsiteX63" fmla="*/ 113897 w 5646974"/>
                <a:gd name="connsiteY63" fmla="*/ 949410 h 6483075"/>
                <a:gd name="connsiteX64" fmla="*/ 2405773 w 5646974"/>
                <a:gd name="connsiteY64" fmla="*/ 0 h 648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646974" h="6483075">
                  <a:moveTo>
                    <a:pt x="2405773" y="0"/>
                  </a:moveTo>
                  <a:cubicBezTo>
                    <a:pt x="4195841" y="0"/>
                    <a:pt x="5646974" y="1451246"/>
                    <a:pt x="5646974" y="3241538"/>
                  </a:cubicBezTo>
                  <a:cubicBezTo>
                    <a:pt x="5646974" y="5031830"/>
                    <a:pt x="4195841" y="6483075"/>
                    <a:pt x="2405773" y="6483075"/>
                  </a:cubicBezTo>
                  <a:cubicBezTo>
                    <a:pt x="1510739" y="6483075"/>
                    <a:pt x="700439" y="6120264"/>
                    <a:pt x="113897" y="5533666"/>
                  </a:cubicBezTo>
                  <a:lnTo>
                    <a:pt x="0" y="5408336"/>
                  </a:lnTo>
                  <a:lnTo>
                    <a:pt x="0" y="4983659"/>
                  </a:lnTo>
                  <a:lnTo>
                    <a:pt x="155731" y="5176047"/>
                  </a:lnTo>
                  <a:cubicBezTo>
                    <a:pt x="417742" y="5469073"/>
                    <a:pt x="741224" y="5704211"/>
                    <a:pt x="1093706" y="5866903"/>
                  </a:cubicBezTo>
                  <a:cubicBezTo>
                    <a:pt x="1269947" y="5948418"/>
                    <a:pt x="1453018" y="6013137"/>
                    <a:pt x="1639673" y="6059940"/>
                  </a:cubicBezTo>
                  <a:lnTo>
                    <a:pt x="1709990" y="6076287"/>
                  </a:lnTo>
                  <a:cubicBezTo>
                    <a:pt x="1733504" y="6081550"/>
                    <a:pt x="1756570" y="6088156"/>
                    <a:pt x="1780307" y="6091963"/>
                  </a:cubicBezTo>
                  <a:lnTo>
                    <a:pt x="1851072" y="6105176"/>
                  </a:lnTo>
                  <a:lnTo>
                    <a:pt x="1886455" y="6111782"/>
                  </a:lnTo>
                  <a:cubicBezTo>
                    <a:pt x="1898212" y="6114021"/>
                    <a:pt x="1909969" y="6116373"/>
                    <a:pt x="1921949" y="6117716"/>
                  </a:cubicBezTo>
                  <a:cubicBezTo>
                    <a:pt x="1969425" y="6124323"/>
                    <a:pt x="2016676" y="6131489"/>
                    <a:pt x="2064152" y="6137647"/>
                  </a:cubicBezTo>
                  <a:cubicBezTo>
                    <a:pt x="2111851" y="6141790"/>
                    <a:pt x="2159438" y="6146381"/>
                    <a:pt x="2206914" y="6151195"/>
                  </a:cubicBezTo>
                  <a:lnTo>
                    <a:pt x="2350011" y="6158250"/>
                  </a:lnTo>
                  <a:cubicBezTo>
                    <a:pt x="2397711" y="6159593"/>
                    <a:pt x="2445410" y="6159146"/>
                    <a:pt x="2493109" y="6159705"/>
                  </a:cubicBezTo>
                  <a:cubicBezTo>
                    <a:pt x="2589068" y="6158137"/>
                    <a:pt x="2685922" y="6154666"/>
                    <a:pt x="2781321" y="6147277"/>
                  </a:cubicBezTo>
                  <a:cubicBezTo>
                    <a:pt x="2972566" y="6132944"/>
                    <a:pt x="3161348" y="6105288"/>
                    <a:pt x="3345091" y="6060276"/>
                  </a:cubicBezTo>
                  <a:cubicBezTo>
                    <a:pt x="3528834" y="6015375"/>
                    <a:pt x="3707539" y="5952785"/>
                    <a:pt x="3878853" y="5871718"/>
                  </a:cubicBezTo>
                  <a:cubicBezTo>
                    <a:pt x="4050167" y="5790428"/>
                    <a:pt x="4213084" y="5689318"/>
                    <a:pt x="4367267" y="5573093"/>
                  </a:cubicBezTo>
                  <a:lnTo>
                    <a:pt x="4424484" y="5528529"/>
                  </a:lnTo>
                  <a:cubicBezTo>
                    <a:pt x="4443631" y="5513637"/>
                    <a:pt x="4463113" y="5499193"/>
                    <a:pt x="4481252" y="5483069"/>
                  </a:cubicBezTo>
                  <a:lnTo>
                    <a:pt x="4536790" y="5435818"/>
                  </a:lnTo>
                  <a:cubicBezTo>
                    <a:pt x="4555265" y="5419918"/>
                    <a:pt x="4574188" y="5404466"/>
                    <a:pt x="4591543" y="5387671"/>
                  </a:cubicBezTo>
                  <a:cubicBezTo>
                    <a:pt x="4662980" y="5321944"/>
                    <a:pt x="4733074" y="5254650"/>
                    <a:pt x="4794209" y="5181198"/>
                  </a:cubicBezTo>
                  <a:cubicBezTo>
                    <a:pt x="4857808" y="5109089"/>
                    <a:pt x="4910434" y="5029926"/>
                    <a:pt x="4956678" y="4945836"/>
                  </a:cubicBezTo>
                  <a:cubicBezTo>
                    <a:pt x="4967651" y="4924450"/>
                    <a:pt x="4978624" y="4903064"/>
                    <a:pt x="4989262" y="4881453"/>
                  </a:cubicBezTo>
                  <a:lnTo>
                    <a:pt x="5017814" y="4814607"/>
                  </a:lnTo>
                  <a:cubicBezTo>
                    <a:pt x="5027891" y="4792549"/>
                    <a:pt x="5035393" y="4769035"/>
                    <a:pt x="5044127" y="4746193"/>
                  </a:cubicBezTo>
                  <a:cubicBezTo>
                    <a:pt x="5052636" y="4723128"/>
                    <a:pt x="5061146" y="4700174"/>
                    <a:pt x="5068425" y="4676436"/>
                  </a:cubicBezTo>
                  <a:cubicBezTo>
                    <a:pt x="5099552" y="4582717"/>
                    <a:pt x="5126985" y="4486422"/>
                    <a:pt x="5154641" y="4390352"/>
                  </a:cubicBezTo>
                  <a:lnTo>
                    <a:pt x="5196854" y="4246134"/>
                  </a:lnTo>
                  <a:lnTo>
                    <a:pt x="5240299" y="4102140"/>
                  </a:lnTo>
                  <a:cubicBezTo>
                    <a:pt x="5299195" y="3910560"/>
                    <a:pt x="5364697" y="3721330"/>
                    <a:pt x="5432440" y="3532884"/>
                  </a:cubicBezTo>
                  <a:cubicBezTo>
                    <a:pt x="5500294" y="3346902"/>
                    <a:pt x="5533549" y="3148714"/>
                    <a:pt x="5528846" y="2951647"/>
                  </a:cubicBezTo>
                  <a:cubicBezTo>
                    <a:pt x="5526831" y="2853113"/>
                    <a:pt x="5515409" y="2755027"/>
                    <a:pt x="5495927" y="2658733"/>
                  </a:cubicBezTo>
                  <a:cubicBezTo>
                    <a:pt x="5491112" y="2634659"/>
                    <a:pt x="5486297" y="2610585"/>
                    <a:pt x="5480027" y="2586848"/>
                  </a:cubicBezTo>
                  <a:cubicBezTo>
                    <a:pt x="5474205" y="2562998"/>
                    <a:pt x="5468718" y="2539036"/>
                    <a:pt x="5461328" y="2515635"/>
                  </a:cubicBezTo>
                  <a:cubicBezTo>
                    <a:pt x="5454386" y="2492009"/>
                    <a:pt x="5447668" y="2468495"/>
                    <a:pt x="5439605" y="2445317"/>
                  </a:cubicBezTo>
                  <a:cubicBezTo>
                    <a:pt x="5431879" y="2422028"/>
                    <a:pt x="5424378" y="2398738"/>
                    <a:pt x="5415532" y="2375896"/>
                  </a:cubicBezTo>
                  <a:cubicBezTo>
                    <a:pt x="5347790" y="2191817"/>
                    <a:pt x="5254071" y="2018599"/>
                    <a:pt x="5144564" y="1857138"/>
                  </a:cubicBezTo>
                  <a:cubicBezTo>
                    <a:pt x="5034946" y="1695565"/>
                    <a:pt x="4909762" y="1545301"/>
                    <a:pt x="4774838" y="1405450"/>
                  </a:cubicBezTo>
                  <a:cubicBezTo>
                    <a:pt x="4638907" y="1265040"/>
                    <a:pt x="4496145" y="1132131"/>
                    <a:pt x="4345769" y="1012323"/>
                  </a:cubicBezTo>
                  <a:cubicBezTo>
                    <a:pt x="4270749" y="952195"/>
                    <a:pt x="4194273" y="894642"/>
                    <a:pt x="4115334" y="841344"/>
                  </a:cubicBezTo>
                  <a:cubicBezTo>
                    <a:pt x="4037067" y="787263"/>
                    <a:pt x="3956336" y="737548"/>
                    <a:pt x="3874038" y="691528"/>
                  </a:cubicBezTo>
                  <a:cubicBezTo>
                    <a:pt x="3709554" y="599712"/>
                    <a:pt x="3537792" y="523349"/>
                    <a:pt x="3359535" y="468819"/>
                  </a:cubicBezTo>
                  <a:cubicBezTo>
                    <a:pt x="3181278" y="414514"/>
                    <a:pt x="2997311" y="380699"/>
                    <a:pt x="2811105" y="366031"/>
                  </a:cubicBezTo>
                  <a:cubicBezTo>
                    <a:pt x="2787703" y="364575"/>
                    <a:pt x="2764525" y="362448"/>
                    <a:pt x="2741124" y="361440"/>
                  </a:cubicBezTo>
                  <a:lnTo>
                    <a:pt x="2671030" y="358417"/>
                  </a:lnTo>
                  <a:lnTo>
                    <a:pt x="2600713" y="357521"/>
                  </a:lnTo>
                  <a:cubicBezTo>
                    <a:pt x="2577087" y="356961"/>
                    <a:pt x="2554805" y="358305"/>
                    <a:pt x="2531739" y="358529"/>
                  </a:cubicBezTo>
                  <a:cubicBezTo>
                    <a:pt x="2440259" y="360992"/>
                    <a:pt x="2349564" y="370285"/>
                    <a:pt x="2259988" y="385289"/>
                  </a:cubicBezTo>
                  <a:cubicBezTo>
                    <a:pt x="2080723" y="415521"/>
                    <a:pt x="1906945" y="473634"/>
                    <a:pt x="1740670" y="553917"/>
                  </a:cubicBezTo>
                  <a:cubicBezTo>
                    <a:pt x="1574506" y="634647"/>
                    <a:pt x="1415844" y="737100"/>
                    <a:pt x="1264124" y="853549"/>
                  </a:cubicBezTo>
                  <a:cubicBezTo>
                    <a:pt x="1112181" y="969886"/>
                    <a:pt x="966508" y="1099212"/>
                    <a:pt x="823074" y="1234136"/>
                  </a:cubicBezTo>
                  <a:cubicBezTo>
                    <a:pt x="787131" y="1267951"/>
                    <a:pt x="751413" y="1301990"/>
                    <a:pt x="715694" y="1336252"/>
                  </a:cubicBezTo>
                  <a:lnTo>
                    <a:pt x="606859" y="1440945"/>
                  </a:lnTo>
                  <a:cubicBezTo>
                    <a:pt x="532623" y="1511374"/>
                    <a:pt x="457267" y="1579452"/>
                    <a:pt x="382023" y="1646074"/>
                  </a:cubicBezTo>
                  <a:lnTo>
                    <a:pt x="158531" y="1843813"/>
                  </a:lnTo>
                  <a:lnTo>
                    <a:pt x="0" y="1991775"/>
                  </a:lnTo>
                  <a:lnTo>
                    <a:pt x="0" y="1074740"/>
                  </a:lnTo>
                  <a:lnTo>
                    <a:pt x="113897" y="949410"/>
                  </a:lnTo>
                  <a:cubicBezTo>
                    <a:pt x="700439" y="362812"/>
                    <a:pt x="1510739" y="0"/>
                    <a:pt x="2405773"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6B3BEE9A-290C-4D38-8FA3-0F79DC958C96}"/>
              </a:ext>
            </a:extLst>
          </p:cNvPr>
          <p:cNvSpPr>
            <a:spLocks noGrp="1"/>
          </p:cNvSpPr>
          <p:nvPr>
            <p:ph type="title" idx="4294967295"/>
          </p:nvPr>
        </p:nvSpPr>
        <p:spPr>
          <a:xfrm>
            <a:off x="592148" y="2383484"/>
            <a:ext cx="3712657" cy="2146951"/>
          </a:xfrm>
        </p:spPr>
        <p:txBody>
          <a:bodyPr vert="horz" lIns="91440" tIns="45720" rIns="91440" bIns="45720" rtlCol="0" anchor="t">
            <a:normAutofit fontScale="90000"/>
          </a:bodyPr>
          <a:lstStyle/>
          <a:p>
            <a:pPr algn="ctr"/>
            <a:r>
              <a:rPr lang="en-US" sz="4000" b="1" kern="1200" dirty="0">
                <a:solidFill>
                  <a:schemeClr val="accent6">
                    <a:lumMod val="50000"/>
                  </a:schemeClr>
                </a:solidFill>
                <a:latin typeface="+mj-lt"/>
                <a:ea typeface="+mj-ea"/>
                <a:cs typeface="+mj-cs"/>
              </a:rPr>
              <a:t>Pathways to a high-demand career or college…</a:t>
            </a:r>
          </a:p>
        </p:txBody>
      </p:sp>
      <p:pic>
        <p:nvPicPr>
          <p:cNvPr id="4" name="Video 3">
            <a:extLst>
              <a:ext uri="{FF2B5EF4-FFF2-40B4-BE49-F238E27FC236}">
                <a16:creationId xmlns:a16="http://schemas.microsoft.com/office/drawing/2014/main" id="{A6475B81-494E-4AAA-8D9D-218DBFA9887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5839091" y="1715048"/>
            <a:ext cx="5563478" cy="3120568"/>
          </a:xfrm>
          <a:prstGeom prst="rect">
            <a:avLst/>
          </a:prstGeom>
        </p:spPr>
      </p:pic>
      <p:pic>
        <p:nvPicPr>
          <p:cNvPr id="6" name="Picture 5">
            <a:extLst>
              <a:ext uri="{FF2B5EF4-FFF2-40B4-BE49-F238E27FC236}">
                <a16:creationId xmlns:a16="http://schemas.microsoft.com/office/drawing/2014/main" id="{7FEDDE2F-26F6-4249-BED1-39D2B748AE24}"/>
              </a:ext>
            </a:extLst>
          </p:cNvPr>
          <p:cNvPicPr>
            <a:picLocks noChangeAspect="1"/>
          </p:cNvPicPr>
          <p:nvPr/>
        </p:nvPicPr>
        <p:blipFill>
          <a:blip r:embed="rId5"/>
          <a:stretch>
            <a:fillRect/>
          </a:stretch>
        </p:blipFill>
        <p:spPr>
          <a:xfrm>
            <a:off x="9942076" y="6366737"/>
            <a:ext cx="2249619" cy="493819"/>
          </a:xfrm>
          <a:prstGeom prst="rect">
            <a:avLst/>
          </a:prstGeom>
        </p:spPr>
      </p:pic>
    </p:spTree>
    <p:extLst>
      <p:ext uri="{BB962C8B-B14F-4D97-AF65-F5344CB8AC3E}">
        <p14:creationId xmlns:p14="http://schemas.microsoft.com/office/powerpoint/2010/main" val="774201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E68C69-21F2-448F-9A1E-CEE1E0FE66D1}"/>
              </a:ext>
            </a:extLst>
          </p:cNvPr>
          <p:cNvPicPr>
            <a:picLocks noChangeAspect="1"/>
          </p:cNvPicPr>
          <p:nvPr/>
        </p:nvPicPr>
        <p:blipFill>
          <a:blip r:embed="rId3"/>
          <a:stretch>
            <a:fillRect/>
          </a:stretch>
        </p:blipFill>
        <p:spPr>
          <a:xfrm>
            <a:off x="9942381" y="6371061"/>
            <a:ext cx="2249619" cy="493819"/>
          </a:xfrm>
          <a:prstGeom prst="rect">
            <a:avLst/>
          </a:prstGeom>
        </p:spPr>
      </p:pic>
      <p:pic>
        <p:nvPicPr>
          <p:cNvPr id="4" name="Picture 3">
            <a:extLst>
              <a:ext uri="{FF2B5EF4-FFF2-40B4-BE49-F238E27FC236}">
                <a16:creationId xmlns:a16="http://schemas.microsoft.com/office/drawing/2014/main" id="{0EF7EC0F-F750-4968-BF85-CE87B71623E5}"/>
              </a:ext>
            </a:extLst>
          </p:cNvPr>
          <p:cNvPicPr>
            <a:picLocks noChangeAspect="1"/>
          </p:cNvPicPr>
          <p:nvPr/>
        </p:nvPicPr>
        <p:blipFill>
          <a:blip r:embed="rId4"/>
          <a:stretch>
            <a:fillRect/>
          </a:stretch>
        </p:blipFill>
        <p:spPr>
          <a:xfrm>
            <a:off x="939800" y="422275"/>
            <a:ext cx="10312400" cy="6013450"/>
          </a:xfrm>
          <a:prstGeom prst="rect">
            <a:avLst/>
          </a:prstGeom>
        </p:spPr>
      </p:pic>
    </p:spTree>
    <p:extLst>
      <p:ext uri="{BB962C8B-B14F-4D97-AF65-F5344CB8AC3E}">
        <p14:creationId xmlns:p14="http://schemas.microsoft.com/office/powerpoint/2010/main" val="4393182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tlas">
  <a:themeElements>
    <a:clrScheme name="Atlas">
      <a:dk1>
        <a:sysClr val="windowText" lastClr="000000"/>
      </a:dk1>
      <a:lt1>
        <a:sysClr val="window" lastClr="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508F7963-D0B5-43F7-BB2C-FCE3009C08EC}"/>
    </a:ext>
  </a:extLst>
</a:theme>
</file>

<file path=ppt/theme/theme3.xml><?xml version="1.0" encoding="utf-8"?>
<a:theme xmlns:a="http://schemas.openxmlformats.org/drawingml/2006/main" name="Default Theme">
  <a:themeElements>
    <a:clrScheme name="Custom 3">
      <a:dk1>
        <a:srgbClr val="737572"/>
      </a:dk1>
      <a:lt1>
        <a:sysClr val="window" lastClr="FFFFFF"/>
      </a:lt1>
      <a:dk2>
        <a:srgbClr val="445469"/>
      </a:dk2>
      <a:lt2>
        <a:srgbClr val="FFFFFF"/>
      </a:lt2>
      <a:accent1>
        <a:srgbClr val="2C5744"/>
      </a:accent1>
      <a:accent2>
        <a:srgbClr val="D0B460"/>
      </a:accent2>
      <a:accent3>
        <a:srgbClr val="F29B26"/>
      </a:accent3>
      <a:accent4>
        <a:srgbClr val="BD392F"/>
      </a:accent4>
      <a:accent5>
        <a:srgbClr val="2C5744"/>
      </a:accent5>
      <a:accent6>
        <a:srgbClr val="6D6F6B"/>
      </a:accent6>
      <a:hlink>
        <a:srgbClr val="1E9272"/>
      </a:hlink>
      <a:folHlink>
        <a:srgbClr val="AC2624"/>
      </a:folHlink>
    </a:clrScheme>
    <a:fontScheme name="CSF">
      <a:majorFont>
        <a:latin typeface="Open Sans"/>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16563</TotalTime>
  <Words>2352</Words>
  <Application>Microsoft Office PowerPoint</Application>
  <PresentationFormat>Widescreen</PresentationFormat>
  <Paragraphs>282</Paragraphs>
  <Slides>38</Slides>
  <Notes>33</Notes>
  <HiddenSlides>0</HiddenSlides>
  <MMClips>1</MMClips>
  <ScaleCrop>false</ScaleCrop>
  <HeadingPairs>
    <vt:vector size="8" baseType="variant">
      <vt:variant>
        <vt:lpstr>Fonts Used</vt:lpstr>
      </vt:variant>
      <vt:variant>
        <vt:i4>9</vt:i4>
      </vt:variant>
      <vt:variant>
        <vt:lpstr>Theme</vt:lpstr>
      </vt:variant>
      <vt:variant>
        <vt:i4>3</vt:i4>
      </vt:variant>
      <vt:variant>
        <vt:lpstr>Embedded OLE Servers</vt:lpstr>
      </vt:variant>
      <vt:variant>
        <vt:i4>1</vt:i4>
      </vt:variant>
      <vt:variant>
        <vt:lpstr>Slide Titles</vt:lpstr>
      </vt:variant>
      <vt:variant>
        <vt:i4>38</vt:i4>
      </vt:variant>
    </vt:vector>
  </HeadingPairs>
  <TitlesOfParts>
    <vt:vector size="51" baseType="lpstr">
      <vt:lpstr>Arial</vt:lpstr>
      <vt:lpstr>Calibri</vt:lpstr>
      <vt:lpstr>Calibri Light</vt:lpstr>
      <vt:lpstr>Georgia</vt:lpstr>
      <vt:lpstr>Lato Bold</vt:lpstr>
      <vt:lpstr>Lato Light</vt:lpstr>
      <vt:lpstr>Roboto</vt:lpstr>
      <vt:lpstr>Rockwell</vt:lpstr>
      <vt:lpstr>Wingdings</vt:lpstr>
      <vt:lpstr>Office Theme</vt:lpstr>
      <vt:lpstr>Atlas</vt:lpstr>
      <vt:lpstr>Default Theme</vt:lpstr>
      <vt:lpstr>Worksheet</vt:lpstr>
      <vt:lpstr>Model PowerPoint Slides for Option B Presentations</vt:lpstr>
      <vt:lpstr>PowerPoint Presentation</vt:lpstr>
      <vt:lpstr>In counseling students regarding Option B, it is important to consider where the jobs are…</vt:lpstr>
      <vt:lpstr>PowerPoint Presentation</vt:lpstr>
      <vt:lpstr>PowerPoint Presentation</vt:lpstr>
      <vt:lpstr>PowerPoint Presentation</vt:lpstr>
      <vt:lpstr>PowerPoint Presentation</vt:lpstr>
      <vt:lpstr>Pathways to a high-demand career or college…</vt:lpstr>
      <vt:lpstr>PowerPoint Presentation</vt:lpstr>
      <vt:lpstr>PowerPoint Presentation</vt:lpstr>
      <vt:lpstr>PowerPoint Presentation</vt:lpstr>
      <vt:lpstr>PowerPoint Presentation</vt:lpstr>
      <vt:lpstr>PowerPoint Presentation</vt:lpstr>
      <vt:lpstr>Funding Sources….</vt:lpstr>
      <vt:lpstr>PowerPoint Presentation</vt:lpstr>
      <vt:lpstr>PowerPoint Presentation</vt:lpstr>
      <vt:lpstr>PowerPoint Presentation</vt:lpstr>
      <vt:lpstr>Which Option B Pathway Fits You Best?</vt:lpstr>
      <vt:lpstr>PowerPoint Presentation</vt:lpstr>
      <vt:lpstr>PowerPoint Presentation</vt:lpstr>
      <vt:lpstr>PowerPoint Presentation</vt:lpstr>
      <vt:lpstr>PowerPoint Presentation</vt:lpstr>
      <vt:lpstr>PowerPoint Presentation</vt:lpstr>
      <vt:lpstr>Evans County and Ogeechee Tech currently offer these TCCs…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your high school schedule will look like…</vt:lpstr>
      <vt:lpstr>PowerPoint Presentation</vt:lpstr>
      <vt:lpstr>PowerPoint Presentation</vt:lpstr>
      <vt:lpstr>PowerPoint Presentation</vt:lpstr>
      <vt:lpstr>What does the Graduation Plan look like for Drafting Technology 2 TCC Pathway?</vt:lpstr>
      <vt:lpstr>What does the Graduation Plan look like for Drafting Technology Technical College Diploma?</vt:lpstr>
      <vt:lpstr>What does the Graduation Plan look like for Drafting Technology Associate Degree?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Weber</dc:creator>
  <cp:lastModifiedBy>Dan Weber</cp:lastModifiedBy>
  <cp:revision>18</cp:revision>
  <dcterms:created xsi:type="dcterms:W3CDTF">2021-07-08T17:11:06Z</dcterms:created>
  <dcterms:modified xsi:type="dcterms:W3CDTF">2021-09-14T17:51:25Z</dcterms:modified>
</cp:coreProperties>
</file>